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261" r:id="rId1"/>
  </p:sldMasterIdLst>
  <p:sldIdLst>
    <p:sldId id="257" r:id="rId2"/>
    <p:sldId id="258" r:id="rId3"/>
    <p:sldId id="259" r:id="rId4"/>
    <p:sldId id="278" r:id="rId5"/>
    <p:sldId id="283" r:id="rId6"/>
    <p:sldId id="263" r:id="rId7"/>
    <p:sldId id="264" r:id="rId8"/>
    <p:sldId id="265" r:id="rId9"/>
    <p:sldId id="270" r:id="rId10"/>
    <p:sldId id="266" r:id="rId11"/>
    <p:sldId id="267" r:id="rId12"/>
    <p:sldId id="272" r:id="rId13"/>
    <p:sldId id="273" r:id="rId14"/>
    <p:sldId id="268" r:id="rId15"/>
    <p:sldId id="274" r:id="rId16"/>
    <p:sldId id="285" r:id="rId17"/>
    <p:sldId id="275" r:id="rId18"/>
    <p:sldId id="284" r:id="rId19"/>
    <p:sldId id="276" r:id="rId20"/>
    <p:sldId id="286" r:id="rId21"/>
    <p:sldId id="277" r:id="rId22"/>
    <p:sldId id="279" r:id="rId23"/>
    <p:sldId id="280" r:id="rId24"/>
    <p:sldId id="281" r:id="rId25"/>
    <p:sldId id="282"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037" autoAdjust="0"/>
    <p:restoredTop sz="94660"/>
  </p:normalViewPr>
  <p:slideViewPr>
    <p:cSldViewPr snapToGrid="0">
      <p:cViewPr varScale="1">
        <p:scale>
          <a:sx n="86" d="100"/>
          <a:sy n="86" d="100"/>
        </p:scale>
        <p:origin x="326"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jpeg>
</file>

<file path=ppt/media/image31.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5BC17B2-D742-4F30-8ECF-B7F7F8B09E27}" type="datetimeFigureOut">
              <a:rPr lang="en-IN" smtClean="0"/>
              <a:t>19-07-2021</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A573756C-2EBE-41A8-A87C-1050A3BA9CFE}" type="slidenum">
              <a:rPr lang="en-IN" smtClean="0"/>
              <a:t>‹#›</a:t>
            </a:fld>
            <a:endParaRPr lang="en-IN" dirty="0"/>
          </a:p>
        </p:txBody>
      </p:sp>
    </p:spTree>
    <p:extLst>
      <p:ext uri="{BB962C8B-B14F-4D97-AF65-F5344CB8AC3E}">
        <p14:creationId xmlns:p14="http://schemas.microsoft.com/office/powerpoint/2010/main" val="36501829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BC17B2-D742-4F30-8ECF-B7F7F8B09E27}" type="datetimeFigureOut">
              <a:rPr lang="en-IN" smtClean="0"/>
              <a:t>19-07-2021</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A573756C-2EBE-41A8-A87C-1050A3BA9CFE}" type="slidenum">
              <a:rPr lang="en-IN" smtClean="0"/>
              <a:t>‹#›</a:t>
            </a:fld>
            <a:endParaRPr lang="en-IN" dirty="0"/>
          </a:p>
        </p:txBody>
      </p:sp>
    </p:spTree>
    <p:extLst>
      <p:ext uri="{BB962C8B-B14F-4D97-AF65-F5344CB8AC3E}">
        <p14:creationId xmlns:p14="http://schemas.microsoft.com/office/powerpoint/2010/main" val="1084344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BC17B2-D742-4F30-8ECF-B7F7F8B09E27}" type="datetimeFigureOut">
              <a:rPr lang="en-IN" smtClean="0"/>
              <a:t>19-07-2021</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A573756C-2EBE-41A8-A87C-1050A3BA9CFE}" type="slidenum">
              <a:rPr lang="en-IN" smtClean="0"/>
              <a:t>‹#›</a:t>
            </a:fld>
            <a:endParaRPr lang="en-IN"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98191348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BC17B2-D742-4F30-8ECF-B7F7F8B09E27}" type="datetimeFigureOut">
              <a:rPr lang="en-IN" smtClean="0"/>
              <a:t>19-07-2021</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A573756C-2EBE-41A8-A87C-1050A3BA9CFE}" type="slidenum">
              <a:rPr lang="en-IN" smtClean="0"/>
              <a:t>‹#›</a:t>
            </a:fld>
            <a:endParaRPr lang="en-IN" dirty="0"/>
          </a:p>
        </p:txBody>
      </p:sp>
    </p:spTree>
    <p:extLst>
      <p:ext uri="{BB962C8B-B14F-4D97-AF65-F5344CB8AC3E}">
        <p14:creationId xmlns:p14="http://schemas.microsoft.com/office/powerpoint/2010/main" val="421571393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BC17B2-D742-4F30-8ECF-B7F7F8B09E27}" type="datetimeFigureOut">
              <a:rPr lang="en-IN" smtClean="0"/>
              <a:t>19-07-2021</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A573756C-2EBE-41A8-A87C-1050A3BA9CFE}" type="slidenum">
              <a:rPr lang="en-IN" smtClean="0"/>
              <a:t>‹#›</a:t>
            </a:fld>
            <a:endParaRPr lang="en-IN"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45810339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BC17B2-D742-4F30-8ECF-B7F7F8B09E27}" type="datetimeFigureOut">
              <a:rPr lang="en-IN" smtClean="0"/>
              <a:t>19-07-2021</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A573756C-2EBE-41A8-A87C-1050A3BA9CFE}" type="slidenum">
              <a:rPr lang="en-IN" smtClean="0"/>
              <a:t>‹#›</a:t>
            </a:fld>
            <a:endParaRPr lang="en-IN" dirty="0"/>
          </a:p>
        </p:txBody>
      </p:sp>
    </p:spTree>
    <p:extLst>
      <p:ext uri="{BB962C8B-B14F-4D97-AF65-F5344CB8AC3E}">
        <p14:creationId xmlns:p14="http://schemas.microsoft.com/office/powerpoint/2010/main" val="290185476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BC17B2-D742-4F30-8ECF-B7F7F8B09E27}" type="datetimeFigureOut">
              <a:rPr lang="en-IN" smtClean="0"/>
              <a:t>19-07-2021</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A573756C-2EBE-41A8-A87C-1050A3BA9CFE}" type="slidenum">
              <a:rPr lang="en-IN" smtClean="0"/>
              <a:t>‹#›</a:t>
            </a:fld>
            <a:endParaRPr lang="en-IN" dirty="0"/>
          </a:p>
        </p:txBody>
      </p:sp>
    </p:spTree>
    <p:extLst>
      <p:ext uri="{BB962C8B-B14F-4D97-AF65-F5344CB8AC3E}">
        <p14:creationId xmlns:p14="http://schemas.microsoft.com/office/powerpoint/2010/main" val="15752585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BC17B2-D742-4F30-8ECF-B7F7F8B09E27}" type="datetimeFigureOut">
              <a:rPr lang="en-IN" smtClean="0"/>
              <a:t>19-07-2021</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A573756C-2EBE-41A8-A87C-1050A3BA9CFE}" type="slidenum">
              <a:rPr lang="en-IN" smtClean="0"/>
              <a:t>‹#›</a:t>
            </a:fld>
            <a:endParaRPr lang="en-IN" dirty="0"/>
          </a:p>
        </p:txBody>
      </p:sp>
    </p:spTree>
    <p:extLst>
      <p:ext uri="{BB962C8B-B14F-4D97-AF65-F5344CB8AC3E}">
        <p14:creationId xmlns:p14="http://schemas.microsoft.com/office/powerpoint/2010/main" val="4781885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BC17B2-D742-4F30-8ECF-B7F7F8B09E27}" type="datetimeFigureOut">
              <a:rPr lang="en-IN" smtClean="0"/>
              <a:t>19-07-2021</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A573756C-2EBE-41A8-A87C-1050A3BA9CFE}" type="slidenum">
              <a:rPr lang="en-IN" smtClean="0"/>
              <a:t>‹#›</a:t>
            </a:fld>
            <a:endParaRPr lang="en-IN" dirty="0"/>
          </a:p>
        </p:txBody>
      </p:sp>
    </p:spTree>
    <p:extLst>
      <p:ext uri="{BB962C8B-B14F-4D97-AF65-F5344CB8AC3E}">
        <p14:creationId xmlns:p14="http://schemas.microsoft.com/office/powerpoint/2010/main" val="22741641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BC17B2-D742-4F30-8ECF-B7F7F8B09E27}" type="datetimeFigureOut">
              <a:rPr lang="en-IN" smtClean="0"/>
              <a:t>19-07-2021</a:t>
            </a:fld>
            <a:endParaRPr lang="en-IN" dirty="0"/>
          </a:p>
        </p:txBody>
      </p:sp>
      <p:sp>
        <p:nvSpPr>
          <p:cNvPr id="5" name="Footer Placeholder 4"/>
          <p:cNvSpPr>
            <a:spLocks noGrp="1"/>
          </p:cNvSpPr>
          <p:nvPr>
            <p:ph type="ftr" sz="quarter" idx="11"/>
          </p:nvPr>
        </p:nvSpPr>
        <p:spPr/>
        <p:txBody>
          <a:bodyPr/>
          <a:lstStyle/>
          <a:p>
            <a:endParaRPr lang="en-IN" dirty="0"/>
          </a:p>
        </p:txBody>
      </p:sp>
      <p:sp>
        <p:nvSpPr>
          <p:cNvPr id="6" name="Slide Number Placeholder 5"/>
          <p:cNvSpPr>
            <a:spLocks noGrp="1"/>
          </p:cNvSpPr>
          <p:nvPr>
            <p:ph type="sldNum" sz="quarter" idx="12"/>
          </p:nvPr>
        </p:nvSpPr>
        <p:spPr/>
        <p:txBody>
          <a:bodyPr/>
          <a:lstStyle/>
          <a:p>
            <a:fld id="{A573756C-2EBE-41A8-A87C-1050A3BA9CFE}" type="slidenum">
              <a:rPr lang="en-IN" smtClean="0"/>
              <a:t>‹#›</a:t>
            </a:fld>
            <a:endParaRPr lang="en-IN" dirty="0"/>
          </a:p>
        </p:txBody>
      </p:sp>
    </p:spTree>
    <p:extLst>
      <p:ext uri="{BB962C8B-B14F-4D97-AF65-F5344CB8AC3E}">
        <p14:creationId xmlns:p14="http://schemas.microsoft.com/office/powerpoint/2010/main" val="29718751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5BC17B2-D742-4F30-8ECF-B7F7F8B09E27}" type="datetimeFigureOut">
              <a:rPr lang="en-IN" smtClean="0"/>
              <a:t>19-07-2021</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A573756C-2EBE-41A8-A87C-1050A3BA9CFE}" type="slidenum">
              <a:rPr lang="en-IN" smtClean="0"/>
              <a:t>‹#›</a:t>
            </a:fld>
            <a:endParaRPr lang="en-IN" dirty="0"/>
          </a:p>
        </p:txBody>
      </p:sp>
    </p:spTree>
    <p:extLst>
      <p:ext uri="{BB962C8B-B14F-4D97-AF65-F5344CB8AC3E}">
        <p14:creationId xmlns:p14="http://schemas.microsoft.com/office/powerpoint/2010/main" val="32415282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5BC17B2-D742-4F30-8ECF-B7F7F8B09E27}" type="datetimeFigureOut">
              <a:rPr lang="en-IN" smtClean="0"/>
              <a:t>19-07-2021</a:t>
            </a:fld>
            <a:endParaRPr lang="en-IN" dirty="0"/>
          </a:p>
        </p:txBody>
      </p:sp>
      <p:sp>
        <p:nvSpPr>
          <p:cNvPr id="8" name="Footer Placeholder 7"/>
          <p:cNvSpPr>
            <a:spLocks noGrp="1"/>
          </p:cNvSpPr>
          <p:nvPr>
            <p:ph type="ftr" sz="quarter" idx="11"/>
          </p:nvPr>
        </p:nvSpPr>
        <p:spPr/>
        <p:txBody>
          <a:bodyPr/>
          <a:lstStyle/>
          <a:p>
            <a:endParaRPr lang="en-IN" dirty="0"/>
          </a:p>
        </p:txBody>
      </p:sp>
      <p:sp>
        <p:nvSpPr>
          <p:cNvPr id="9" name="Slide Number Placeholder 8"/>
          <p:cNvSpPr>
            <a:spLocks noGrp="1"/>
          </p:cNvSpPr>
          <p:nvPr>
            <p:ph type="sldNum" sz="quarter" idx="12"/>
          </p:nvPr>
        </p:nvSpPr>
        <p:spPr/>
        <p:txBody>
          <a:bodyPr/>
          <a:lstStyle/>
          <a:p>
            <a:fld id="{A573756C-2EBE-41A8-A87C-1050A3BA9CFE}" type="slidenum">
              <a:rPr lang="en-IN" smtClean="0"/>
              <a:t>‹#›</a:t>
            </a:fld>
            <a:endParaRPr lang="en-IN" dirty="0"/>
          </a:p>
        </p:txBody>
      </p:sp>
    </p:spTree>
    <p:extLst>
      <p:ext uri="{BB962C8B-B14F-4D97-AF65-F5344CB8AC3E}">
        <p14:creationId xmlns:p14="http://schemas.microsoft.com/office/powerpoint/2010/main" val="4190138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5BC17B2-D742-4F30-8ECF-B7F7F8B09E27}" type="datetimeFigureOut">
              <a:rPr lang="en-IN" smtClean="0"/>
              <a:t>19-07-2021</a:t>
            </a:fld>
            <a:endParaRPr lang="en-IN" dirty="0"/>
          </a:p>
        </p:txBody>
      </p:sp>
      <p:sp>
        <p:nvSpPr>
          <p:cNvPr id="4" name="Footer Placeholder 3"/>
          <p:cNvSpPr>
            <a:spLocks noGrp="1"/>
          </p:cNvSpPr>
          <p:nvPr>
            <p:ph type="ftr" sz="quarter" idx="11"/>
          </p:nvPr>
        </p:nvSpPr>
        <p:spPr/>
        <p:txBody>
          <a:bodyPr/>
          <a:lstStyle/>
          <a:p>
            <a:endParaRPr lang="en-IN" dirty="0"/>
          </a:p>
        </p:txBody>
      </p:sp>
      <p:sp>
        <p:nvSpPr>
          <p:cNvPr id="5" name="Slide Number Placeholder 4"/>
          <p:cNvSpPr>
            <a:spLocks noGrp="1"/>
          </p:cNvSpPr>
          <p:nvPr>
            <p:ph type="sldNum" sz="quarter" idx="12"/>
          </p:nvPr>
        </p:nvSpPr>
        <p:spPr/>
        <p:txBody>
          <a:bodyPr/>
          <a:lstStyle/>
          <a:p>
            <a:fld id="{A573756C-2EBE-41A8-A87C-1050A3BA9CFE}" type="slidenum">
              <a:rPr lang="en-IN" smtClean="0"/>
              <a:t>‹#›</a:t>
            </a:fld>
            <a:endParaRPr lang="en-IN" dirty="0"/>
          </a:p>
        </p:txBody>
      </p:sp>
    </p:spTree>
    <p:extLst>
      <p:ext uri="{BB962C8B-B14F-4D97-AF65-F5344CB8AC3E}">
        <p14:creationId xmlns:p14="http://schemas.microsoft.com/office/powerpoint/2010/main" val="9533848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5BC17B2-D742-4F30-8ECF-B7F7F8B09E27}" type="datetimeFigureOut">
              <a:rPr lang="en-IN" smtClean="0"/>
              <a:t>19-07-2021</a:t>
            </a:fld>
            <a:endParaRPr lang="en-IN" dirty="0"/>
          </a:p>
        </p:txBody>
      </p:sp>
      <p:sp>
        <p:nvSpPr>
          <p:cNvPr id="3" name="Footer Placeholder 2"/>
          <p:cNvSpPr>
            <a:spLocks noGrp="1"/>
          </p:cNvSpPr>
          <p:nvPr>
            <p:ph type="ftr" sz="quarter" idx="11"/>
          </p:nvPr>
        </p:nvSpPr>
        <p:spPr/>
        <p:txBody>
          <a:bodyPr/>
          <a:lstStyle/>
          <a:p>
            <a:endParaRPr lang="en-IN" dirty="0"/>
          </a:p>
        </p:txBody>
      </p:sp>
      <p:sp>
        <p:nvSpPr>
          <p:cNvPr id="4" name="Slide Number Placeholder 3"/>
          <p:cNvSpPr>
            <a:spLocks noGrp="1"/>
          </p:cNvSpPr>
          <p:nvPr>
            <p:ph type="sldNum" sz="quarter" idx="12"/>
          </p:nvPr>
        </p:nvSpPr>
        <p:spPr/>
        <p:txBody>
          <a:bodyPr/>
          <a:lstStyle/>
          <a:p>
            <a:fld id="{A573756C-2EBE-41A8-A87C-1050A3BA9CFE}" type="slidenum">
              <a:rPr lang="en-IN" smtClean="0"/>
              <a:t>‹#›</a:t>
            </a:fld>
            <a:endParaRPr lang="en-IN" dirty="0"/>
          </a:p>
        </p:txBody>
      </p:sp>
    </p:spTree>
    <p:extLst>
      <p:ext uri="{BB962C8B-B14F-4D97-AF65-F5344CB8AC3E}">
        <p14:creationId xmlns:p14="http://schemas.microsoft.com/office/powerpoint/2010/main" val="16185498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5BC17B2-D742-4F30-8ECF-B7F7F8B09E27}" type="datetimeFigureOut">
              <a:rPr lang="en-IN" smtClean="0"/>
              <a:t>19-07-2021</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A573756C-2EBE-41A8-A87C-1050A3BA9CFE}" type="slidenum">
              <a:rPr lang="en-IN" smtClean="0"/>
              <a:t>‹#›</a:t>
            </a:fld>
            <a:endParaRPr lang="en-IN" dirty="0"/>
          </a:p>
        </p:txBody>
      </p:sp>
    </p:spTree>
    <p:extLst>
      <p:ext uri="{BB962C8B-B14F-4D97-AF65-F5344CB8AC3E}">
        <p14:creationId xmlns:p14="http://schemas.microsoft.com/office/powerpoint/2010/main" val="38687861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5BC17B2-D742-4F30-8ECF-B7F7F8B09E27}" type="datetimeFigureOut">
              <a:rPr lang="en-IN" smtClean="0"/>
              <a:t>19-07-2021</a:t>
            </a:fld>
            <a:endParaRPr lang="en-IN" dirty="0"/>
          </a:p>
        </p:txBody>
      </p:sp>
      <p:sp>
        <p:nvSpPr>
          <p:cNvPr id="6" name="Footer Placeholder 5"/>
          <p:cNvSpPr>
            <a:spLocks noGrp="1"/>
          </p:cNvSpPr>
          <p:nvPr>
            <p:ph type="ftr" sz="quarter" idx="11"/>
          </p:nvPr>
        </p:nvSpPr>
        <p:spPr/>
        <p:txBody>
          <a:bodyPr/>
          <a:lstStyle/>
          <a:p>
            <a:endParaRPr lang="en-IN" dirty="0"/>
          </a:p>
        </p:txBody>
      </p:sp>
      <p:sp>
        <p:nvSpPr>
          <p:cNvPr id="7" name="Slide Number Placeholder 6"/>
          <p:cNvSpPr>
            <a:spLocks noGrp="1"/>
          </p:cNvSpPr>
          <p:nvPr>
            <p:ph type="sldNum" sz="quarter" idx="12"/>
          </p:nvPr>
        </p:nvSpPr>
        <p:spPr/>
        <p:txBody>
          <a:bodyPr/>
          <a:lstStyle/>
          <a:p>
            <a:fld id="{A573756C-2EBE-41A8-A87C-1050A3BA9CFE}" type="slidenum">
              <a:rPr lang="en-IN" smtClean="0"/>
              <a:t>‹#›</a:t>
            </a:fld>
            <a:endParaRPr lang="en-IN" dirty="0"/>
          </a:p>
        </p:txBody>
      </p:sp>
    </p:spTree>
    <p:extLst>
      <p:ext uri="{BB962C8B-B14F-4D97-AF65-F5344CB8AC3E}">
        <p14:creationId xmlns:p14="http://schemas.microsoft.com/office/powerpoint/2010/main" val="19580793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55BC17B2-D742-4F30-8ECF-B7F7F8B09E27}" type="datetimeFigureOut">
              <a:rPr lang="en-IN" smtClean="0"/>
              <a:t>19-07-2021</a:t>
            </a:fld>
            <a:endParaRPr lang="en-IN"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A573756C-2EBE-41A8-A87C-1050A3BA9CFE}" type="slidenum">
              <a:rPr lang="en-IN" smtClean="0"/>
              <a:t>‹#›</a:t>
            </a:fld>
            <a:endParaRPr lang="en-IN" dirty="0"/>
          </a:p>
        </p:txBody>
      </p:sp>
    </p:spTree>
    <p:extLst>
      <p:ext uri="{BB962C8B-B14F-4D97-AF65-F5344CB8AC3E}">
        <p14:creationId xmlns:p14="http://schemas.microsoft.com/office/powerpoint/2010/main" val="459218501"/>
      </p:ext>
    </p:extLst>
  </p:cSld>
  <p:clrMap bg1="dk1" tx1="lt1" bg2="dk2" tx2="lt2" accent1="accent1" accent2="accent2" accent3="accent3" accent4="accent4" accent5="accent5" accent6="accent6" hlink="hlink" folHlink="folHlink"/>
  <p:sldLayoutIdLst>
    <p:sldLayoutId id="2147484262" r:id="rId1"/>
    <p:sldLayoutId id="2147484263" r:id="rId2"/>
    <p:sldLayoutId id="2147484264" r:id="rId3"/>
    <p:sldLayoutId id="2147484265" r:id="rId4"/>
    <p:sldLayoutId id="2147484266" r:id="rId5"/>
    <p:sldLayoutId id="2147484267" r:id="rId6"/>
    <p:sldLayoutId id="2147484268" r:id="rId7"/>
    <p:sldLayoutId id="2147484269" r:id="rId8"/>
    <p:sldLayoutId id="2147484270" r:id="rId9"/>
    <p:sldLayoutId id="2147484271" r:id="rId10"/>
    <p:sldLayoutId id="2147484272" r:id="rId11"/>
    <p:sldLayoutId id="2147484273" r:id="rId12"/>
    <p:sldLayoutId id="2147484274" r:id="rId13"/>
    <p:sldLayoutId id="2147484275" r:id="rId14"/>
    <p:sldLayoutId id="2147484276" r:id="rId15"/>
    <p:sldLayoutId id="2147484277"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Layout" Target="../slideLayouts/slideLayout10.xml"/></Relationships>
</file>

<file path=ppt/slides/_rels/slide2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image" Target="../media/image24.png"/><Relationship Id="rId4" Type="http://schemas.openxmlformats.org/officeDocument/2006/relationships/image" Target="../media/image23.png"/></Relationships>
</file>

<file path=ppt/slides/_rels/slide2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7.png"/><Relationship Id="rId1" Type="http://schemas.openxmlformats.org/officeDocument/2006/relationships/slideLayout" Target="../slideLayouts/slideLayout7.xml"/><Relationship Id="rId5" Type="http://schemas.openxmlformats.org/officeDocument/2006/relationships/image" Target="../media/image2.png"/><Relationship Id="rId4" Type="http://schemas.openxmlformats.org/officeDocument/2006/relationships/image" Target="../media/image28.png"/></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0.jpe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1.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F6A291B0-608D-4B84-8049-73586F8034B7}"/>
              </a:ext>
            </a:extLst>
          </p:cNvPr>
          <p:cNvSpPr txBox="1"/>
          <p:nvPr/>
        </p:nvSpPr>
        <p:spPr>
          <a:xfrm>
            <a:off x="-200788" y="198053"/>
            <a:ext cx="11588130" cy="2682786"/>
          </a:xfrm>
          <a:prstGeom prst="rect">
            <a:avLst/>
          </a:prstGeom>
          <a:noFill/>
        </p:spPr>
        <p:txBody>
          <a:bodyPr wrap="square">
            <a:spAutoFit/>
          </a:bodyPr>
          <a:lstStyle/>
          <a:p>
            <a:pPr marL="0" marR="0" lvl="0" indent="0" algn="ctr" defTabSz="457200" rtl="0" eaLnBrk="1" fontAlgn="auto" latinLnBrk="0" hangingPunct="1">
              <a:lnSpc>
                <a:spcPct val="100000"/>
              </a:lnSpc>
              <a:spcBef>
                <a:spcPts val="1000"/>
              </a:spcBef>
              <a:spcAft>
                <a:spcPts val="0"/>
              </a:spcAft>
              <a:buClr>
                <a:srgbClr val="DDDDDD"/>
              </a:buClr>
              <a:buSzPct val="80000"/>
              <a:buFont typeface="Wingdings 3" charset="2"/>
              <a:buNone/>
              <a:tabLst/>
              <a:defRPr/>
            </a:pPr>
            <a:r>
              <a:rPr kumimoji="0" lang="en-US" sz="8000" b="1" i="0" u="none" strike="noStrike" kern="1200" cap="none" spc="0" normalizeH="0" baseline="0" noProof="0" dirty="0">
                <a:ln w="22225">
                  <a:solidFill>
                    <a:schemeClr val="accent2">
                      <a:lumMod val="75000"/>
                    </a:schemeClr>
                  </a:solidFill>
                  <a:prstDash val="solid"/>
                </a:ln>
                <a:solidFill>
                  <a:srgbClr val="92D050"/>
                </a:solidFill>
                <a:effectLst>
                  <a:outerShdw blurRad="60007" dist="200025" dir="15000000" sy="30000" kx="-1800000" algn="bl" rotWithShape="0">
                    <a:prstClr val="black">
                      <a:alpha val="32000"/>
                    </a:prstClr>
                  </a:outerShdw>
                  <a:reflection blurRad="6350" stA="55000" endA="300" endPos="45500" dir="5400000" sy="-100000" algn="bl" rotWithShape="0"/>
                </a:effectLst>
                <a:uLnTx/>
                <a:uFillTx/>
                <a:latin typeface="Times New Roman" panose="02020603050405020304" pitchFamily="18" charset="0"/>
                <a:ea typeface="+mn-ea"/>
                <a:cs typeface="Times New Roman" panose="02020603050405020304" pitchFamily="18" charset="0"/>
              </a:rPr>
              <a:t>ONLINE GROCERY</a:t>
            </a:r>
          </a:p>
          <a:p>
            <a:pPr marL="0" marR="0" lvl="0" indent="0" algn="ctr" defTabSz="457200" rtl="0" eaLnBrk="1" fontAlgn="auto" latinLnBrk="0" hangingPunct="1">
              <a:lnSpc>
                <a:spcPct val="100000"/>
              </a:lnSpc>
              <a:spcBef>
                <a:spcPts val="1000"/>
              </a:spcBef>
              <a:spcAft>
                <a:spcPts val="0"/>
              </a:spcAft>
              <a:buClr>
                <a:srgbClr val="DDDDDD"/>
              </a:buClr>
              <a:buSzPct val="80000"/>
              <a:buFont typeface="Wingdings 3" charset="2"/>
              <a:buNone/>
              <a:tabLst/>
              <a:defRPr/>
            </a:pPr>
            <a:r>
              <a:rPr lang="en-US" sz="8000" b="1" dirty="0">
                <a:ln w="22225">
                  <a:solidFill>
                    <a:schemeClr val="accent2">
                      <a:lumMod val="75000"/>
                    </a:schemeClr>
                  </a:solidFill>
                  <a:prstDash val="solid"/>
                </a:ln>
                <a:solidFill>
                  <a:srgbClr val="92D050"/>
                </a:solidFill>
                <a:effectLst>
                  <a:outerShdw blurRad="60007" dist="200025" dir="15000000" sy="30000" kx="-1800000" algn="bl" rotWithShape="0">
                    <a:prstClr val="black">
                      <a:alpha val="32000"/>
                    </a:prstClr>
                  </a:outerShdw>
                  <a:reflection blurRad="6350" stA="55000" endA="300" endPos="45500" dir="5400000" sy="-100000" algn="bl" rotWithShape="0"/>
                </a:effectLst>
                <a:latin typeface="Times New Roman" panose="02020603050405020304" pitchFamily="18" charset="0"/>
                <a:cs typeface="Times New Roman" panose="02020603050405020304" pitchFamily="18" charset="0"/>
              </a:rPr>
              <a:t>SHOPPING</a:t>
            </a:r>
            <a:endParaRPr kumimoji="0" lang="en-IN" sz="8000" b="1" i="0" u="none" strike="noStrike" kern="1200" cap="none" spc="0" normalizeH="0" baseline="0" noProof="0" dirty="0">
              <a:ln w="22225">
                <a:solidFill>
                  <a:schemeClr val="accent2">
                    <a:lumMod val="75000"/>
                  </a:schemeClr>
                </a:solidFill>
                <a:prstDash val="solid"/>
              </a:ln>
              <a:solidFill>
                <a:srgbClr val="92D050"/>
              </a:solidFill>
              <a:effectLst>
                <a:outerShdw blurRad="60007" dist="200025" dir="15000000" sy="30000" kx="-1800000" algn="bl" rotWithShape="0">
                  <a:prstClr val="black">
                    <a:alpha val="32000"/>
                  </a:prstClr>
                </a:outerShdw>
                <a:reflection blurRad="6350" stA="55000" endA="300" endPos="45500" dir="5400000" sy="-100000" algn="bl" rotWithShape="0"/>
              </a:effectLst>
              <a:uLnTx/>
              <a:uFillTx/>
              <a:latin typeface="Times New Roman" panose="02020603050405020304" pitchFamily="18" charset="0"/>
              <a:ea typeface="+mn-ea"/>
              <a:cs typeface="Times New Roman" panose="02020603050405020304" pitchFamily="18" charset="0"/>
            </a:endParaRPr>
          </a:p>
        </p:txBody>
      </p:sp>
      <p:graphicFrame>
        <p:nvGraphicFramePr>
          <p:cNvPr id="3" name="Table 2">
            <a:extLst>
              <a:ext uri="{FF2B5EF4-FFF2-40B4-BE49-F238E27FC236}">
                <a16:creationId xmlns:a16="http://schemas.microsoft.com/office/drawing/2014/main" id="{45E86BBF-3C08-4540-9CCE-9CDD987E9F75}"/>
              </a:ext>
            </a:extLst>
          </p:cNvPr>
          <p:cNvGraphicFramePr>
            <a:graphicFrameLocks noGrp="1"/>
          </p:cNvGraphicFramePr>
          <p:nvPr>
            <p:extLst>
              <p:ext uri="{D42A27DB-BD31-4B8C-83A1-F6EECF244321}">
                <p14:modId xmlns:p14="http://schemas.microsoft.com/office/powerpoint/2010/main" val="478533052"/>
              </p:ext>
            </p:extLst>
          </p:nvPr>
        </p:nvGraphicFramePr>
        <p:xfrm>
          <a:off x="748144" y="4262520"/>
          <a:ext cx="4906931" cy="2255520"/>
        </p:xfrm>
        <a:graphic>
          <a:graphicData uri="http://schemas.openxmlformats.org/drawingml/2006/table">
            <a:tbl>
              <a:tblPr>
                <a:tableStyleId>{284E427A-3D55-4303-BF80-6455036E1DE7}</a:tableStyleId>
              </a:tblPr>
              <a:tblGrid>
                <a:gridCol w="760246">
                  <a:extLst>
                    <a:ext uri="{9D8B030D-6E8A-4147-A177-3AD203B41FA5}">
                      <a16:colId xmlns:a16="http://schemas.microsoft.com/office/drawing/2014/main" val="3337279609"/>
                    </a:ext>
                  </a:extLst>
                </a:gridCol>
                <a:gridCol w="2268180">
                  <a:extLst>
                    <a:ext uri="{9D8B030D-6E8A-4147-A177-3AD203B41FA5}">
                      <a16:colId xmlns:a16="http://schemas.microsoft.com/office/drawing/2014/main" val="975455299"/>
                    </a:ext>
                  </a:extLst>
                </a:gridCol>
                <a:gridCol w="1878505">
                  <a:extLst>
                    <a:ext uri="{9D8B030D-6E8A-4147-A177-3AD203B41FA5}">
                      <a16:colId xmlns:a16="http://schemas.microsoft.com/office/drawing/2014/main" val="1835619609"/>
                    </a:ext>
                  </a:extLst>
                </a:gridCol>
              </a:tblGrid>
              <a:tr h="205665">
                <a:tc>
                  <a:txBody>
                    <a:bodyPr/>
                    <a:lstStyle>
                      <a:lvl1pPr marL="0" algn="l" defTabSz="457200" rtl="0" eaLnBrk="1" latinLnBrk="0" hangingPunct="1">
                        <a:defRPr sz="1800" kern="1200">
                          <a:solidFill>
                            <a:schemeClr val="dk1"/>
                          </a:solidFill>
                          <a:latin typeface="Century Gothic" panose="020B0502020202020204"/>
                        </a:defRPr>
                      </a:lvl1pPr>
                      <a:lvl2pPr marL="457200" algn="l" defTabSz="457200" rtl="0" eaLnBrk="1" latinLnBrk="0" hangingPunct="1">
                        <a:defRPr sz="1800" kern="1200">
                          <a:solidFill>
                            <a:schemeClr val="dk1"/>
                          </a:solidFill>
                          <a:latin typeface="Century Gothic" panose="020B0502020202020204"/>
                        </a:defRPr>
                      </a:lvl2pPr>
                      <a:lvl3pPr marL="914400" algn="l" defTabSz="457200" rtl="0" eaLnBrk="1" latinLnBrk="0" hangingPunct="1">
                        <a:defRPr sz="1800" kern="1200">
                          <a:solidFill>
                            <a:schemeClr val="dk1"/>
                          </a:solidFill>
                          <a:latin typeface="Century Gothic" panose="020B0502020202020204"/>
                        </a:defRPr>
                      </a:lvl3pPr>
                      <a:lvl4pPr marL="1371600" algn="l" defTabSz="457200" rtl="0" eaLnBrk="1" latinLnBrk="0" hangingPunct="1">
                        <a:defRPr sz="1800" kern="1200">
                          <a:solidFill>
                            <a:schemeClr val="dk1"/>
                          </a:solidFill>
                          <a:latin typeface="Century Gothic" panose="020B0502020202020204"/>
                        </a:defRPr>
                      </a:lvl4pPr>
                      <a:lvl5pPr marL="1828800" algn="l" defTabSz="457200" rtl="0" eaLnBrk="1" latinLnBrk="0" hangingPunct="1">
                        <a:defRPr sz="1800" kern="1200">
                          <a:solidFill>
                            <a:schemeClr val="dk1"/>
                          </a:solidFill>
                          <a:latin typeface="Century Gothic" panose="020B0502020202020204"/>
                        </a:defRPr>
                      </a:lvl5pPr>
                      <a:lvl6pPr marL="2286000" algn="l" defTabSz="457200" rtl="0" eaLnBrk="1" latinLnBrk="0" hangingPunct="1">
                        <a:defRPr sz="1800" kern="1200">
                          <a:solidFill>
                            <a:schemeClr val="dk1"/>
                          </a:solidFill>
                          <a:latin typeface="Century Gothic" panose="020B0502020202020204"/>
                        </a:defRPr>
                      </a:lvl6pPr>
                      <a:lvl7pPr marL="2743200" algn="l" defTabSz="457200" rtl="0" eaLnBrk="1" latinLnBrk="0" hangingPunct="1">
                        <a:defRPr sz="1800" kern="1200">
                          <a:solidFill>
                            <a:schemeClr val="dk1"/>
                          </a:solidFill>
                          <a:latin typeface="Century Gothic" panose="020B0502020202020204"/>
                        </a:defRPr>
                      </a:lvl7pPr>
                      <a:lvl8pPr marL="3200400" algn="l" defTabSz="457200" rtl="0" eaLnBrk="1" latinLnBrk="0" hangingPunct="1">
                        <a:defRPr sz="1800" kern="1200">
                          <a:solidFill>
                            <a:schemeClr val="dk1"/>
                          </a:solidFill>
                          <a:latin typeface="Century Gothic" panose="020B0502020202020204"/>
                        </a:defRPr>
                      </a:lvl8pPr>
                      <a:lvl9pPr marL="3657600" algn="l" defTabSz="457200" rtl="0" eaLnBrk="1" latinLnBrk="0" hangingPunct="1">
                        <a:defRPr sz="1800" kern="1200">
                          <a:solidFill>
                            <a:schemeClr val="dk1"/>
                          </a:solidFill>
                          <a:latin typeface="Century Gothic" panose="020B0502020202020204"/>
                        </a:defRPr>
                      </a:lvl9pPr>
                    </a:lstStyle>
                    <a:p>
                      <a:pPr algn="ctr" rtl="0" fontAlgn="t">
                        <a:spcBef>
                          <a:spcPts val="0"/>
                        </a:spcBef>
                        <a:spcAft>
                          <a:spcPts val="0"/>
                        </a:spcAft>
                      </a:pPr>
                      <a:endParaRPr lang="en-IN" sz="1800" b="1" dirty="0">
                        <a:solidFill>
                          <a:schemeClr val="bg1"/>
                        </a:solidFill>
                        <a:effectLst/>
                        <a:latin typeface="Bahnschrift Light SemiCondensed" panose="020B0502040204020203" pitchFamily="34" charset="0"/>
                        <a:cs typeface="Arial" panose="020B0604020202020204" pitchFamily="34" charset="0"/>
                      </a:endParaRPr>
                    </a:p>
                  </a:txBody>
                  <a:tcPr/>
                </a:tc>
                <a:tc>
                  <a:txBody>
                    <a:bodyPr/>
                    <a:lstStyle>
                      <a:lvl1pPr marL="0" algn="l" defTabSz="457200" rtl="0" eaLnBrk="1" latinLnBrk="0" hangingPunct="1">
                        <a:defRPr sz="1800" kern="1200">
                          <a:solidFill>
                            <a:schemeClr val="dk1"/>
                          </a:solidFill>
                          <a:latin typeface="Century Gothic" panose="020B0502020202020204"/>
                        </a:defRPr>
                      </a:lvl1pPr>
                      <a:lvl2pPr marL="457200" algn="l" defTabSz="457200" rtl="0" eaLnBrk="1" latinLnBrk="0" hangingPunct="1">
                        <a:defRPr sz="1800" kern="1200">
                          <a:solidFill>
                            <a:schemeClr val="dk1"/>
                          </a:solidFill>
                          <a:latin typeface="Century Gothic" panose="020B0502020202020204"/>
                        </a:defRPr>
                      </a:lvl2pPr>
                      <a:lvl3pPr marL="914400" algn="l" defTabSz="457200" rtl="0" eaLnBrk="1" latinLnBrk="0" hangingPunct="1">
                        <a:defRPr sz="1800" kern="1200">
                          <a:solidFill>
                            <a:schemeClr val="dk1"/>
                          </a:solidFill>
                          <a:latin typeface="Century Gothic" panose="020B0502020202020204"/>
                        </a:defRPr>
                      </a:lvl3pPr>
                      <a:lvl4pPr marL="1371600" algn="l" defTabSz="457200" rtl="0" eaLnBrk="1" latinLnBrk="0" hangingPunct="1">
                        <a:defRPr sz="1800" kern="1200">
                          <a:solidFill>
                            <a:schemeClr val="dk1"/>
                          </a:solidFill>
                          <a:latin typeface="Century Gothic" panose="020B0502020202020204"/>
                        </a:defRPr>
                      </a:lvl4pPr>
                      <a:lvl5pPr marL="1828800" algn="l" defTabSz="457200" rtl="0" eaLnBrk="1" latinLnBrk="0" hangingPunct="1">
                        <a:defRPr sz="1800" kern="1200">
                          <a:solidFill>
                            <a:schemeClr val="dk1"/>
                          </a:solidFill>
                          <a:latin typeface="Century Gothic" panose="020B0502020202020204"/>
                        </a:defRPr>
                      </a:lvl5pPr>
                      <a:lvl6pPr marL="2286000" algn="l" defTabSz="457200" rtl="0" eaLnBrk="1" latinLnBrk="0" hangingPunct="1">
                        <a:defRPr sz="1800" kern="1200">
                          <a:solidFill>
                            <a:schemeClr val="dk1"/>
                          </a:solidFill>
                          <a:latin typeface="Century Gothic" panose="020B0502020202020204"/>
                        </a:defRPr>
                      </a:lvl6pPr>
                      <a:lvl7pPr marL="2743200" algn="l" defTabSz="457200" rtl="0" eaLnBrk="1" latinLnBrk="0" hangingPunct="1">
                        <a:defRPr sz="1800" kern="1200">
                          <a:solidFill>
                            <a:schemeClr val="dk1"/>
                          </a:solidFill>
                          <a:latin typeface="Century Gothic" panose="020B0502020202020204"/>
                        </a:defRPr>
                      </a:lvl7pPr>
                      <a:lvl8pPr marL="3200400" algn="l" defTabSz="457200" rtl="0" eaLnBrk="1" latinLnBrk="0" hangingPunct="1">
                        <a:defRPr sz="1800" kern="1200">
                          <a:solidFill>
                            <a:schemeClr val="dk1"/>
                          </a:solidFill>
                          <a:latin typeface="Century Gothic" panose="020B0502020202020204"/>
                        </a:defRPr>
                      </a:lvl8pPr>
                      <a:lvl9pPr marL="3657600" algn="l" defTabSz="457200" rtl="0" eaLnBrk="1" latinLnBrk="0" hangingPunct="1">
                        <a:defRPr sz="1800" kern="1200">
                          <a:solidFill>
                            <a:schemeClr val="dk1"/>
                          </a:solidFill>
                          <a:latin typeface="Century Gothic" panose="020B0502020202020204"/>
                        </a:defRPr>
                      </a:lvl9pPr>
                    </a:lstStyle>
                    <a:p>
                      <a:pPr rtl="0" fontAlgn="t">
                        <a:spcBef>
                          <a:spcPts val="0"/>
                        </a:spcBef>
                        <a:spcAft>
                          <a:spcPts val="0"/>
                        </a:spcAft>
                      </a:pPr>
                      <a:endParaRPr lang="en-IN" sz="1800" b="1" u="none" strike="noStrike" dirty="0">
                        <a:solidFill>
                          <a:schemeClr val="bg1"/>
                        </a:solidFill>
                        <a:effectLst/>
                        <a:latin typeface="Bahnschrift Light SemiCondensed" panose="020B0502040204020203" pitchFamily="34" charset="0"/>
                        <a:cs typeface="Arial" panose="020B0604020202020204" pitchFamily="34" charset="0"/>
                      </a:endParaRPr>
                    </a:p>
                  </a:txBody>
                  <a:tcPr/>
                </a:tc>
                <a:tc>
                  <a:txBody>
                    <a:bodyPr/>
                    <a:lstStyle>
                      <a:lvl1pPr marL="0" algn="l" defTabSz="457200" rtl="0" eaLnBrk="1" latinLnBrk="0" hangingPunct="1">
                        <a:defRPr sz="1800" kern="1200">
                          <a:solidFill>
                            <a:schemeClr val="dk1"/>
                          </a:solidFill>
                          <a:latin typeface="Century Gothic" panose="020B0502020202020204"/>
                        </a:defRPr>
                      </a:lvl1pPr>
                      <a:lvl2pPr marL="457200" algn="l" defTabSz="457200" rtl="0" eaLnBrk="1" latinLnBrk="0" hangingPunct="1">
                        <a:defRPr sz="1800" kern="1200">
                          <a:solidFill>
                            <a:schemeClr val="dk1"/>
                          </a:solidFill>
                          <a:latin typeface="Century Gothic" panose="020B0502020202020204"/>
                        </a:defRPr>
                      </a:lvl2pPr>
                      <a:lvl3pPr marL="914400" algn="l" defTabSz="457200" rtl="0" eaLnBrk="1" latinLnBrk="0" hangingPunct="1">
                        <a:defRPr sz="1800" kern="1200">
                          <a:solidFill>
                            <a:schemeClr val="dk1"/>
                          </a:solidFill>
                          <a:latin typeface="Century Gothic" panose="020B0502020202020204"/>
                        </a:defRPr>
                      </a:lvl3pPr>
                      <a:lvl4pPr marL="1371600" algn="l" defTabSz="457200" rtl="0" eaLnBrk="1" latinLnBrk="0" hangingPunct="1">
                        <a:defRPr sz="1800" kern="1200">
                          <a:solidFill>
                            <a:schemeClr val="dk1"/>
                          </a:solidFill>
                          <a:latin typeface="Century Gothic" panose="020B0502020202020204"/>
                        </a:defRPr>
                      </a:lvl4pPr>
                      <a:lvl5pPr marL="1828800" algn="l" defTabSz="457200" rtl="0" eaLnBrk="1" latinLnBrk="0" hangingPunct="1">
                        <a:defRPr sz="1800" kern="1200">
                          <a:solidFill>
                            <a:schemeClr val="dk1"/>
                          </a:solidFill>
                          <a:latin typeface="Century Gothic" panose="020B0502020202020204"/>
                        </a:defRPr>
                      </a:lvl5pPr>
                      <a:lvl6pPr marL="2286000" algn="l" defTabSz="457200" rtl="0" eaLnBrk="1" latinLnBrk="0" hangingPunct="1">
                        <a:defRPr sz="1800" kern="1200">
                          <a:solidFill>
                            <a:schemeClr val="dk1"/>
                          </a:solidFill>
                          <a:latin typeface="Century Gothic" panose="020B0502020202020204"/>
                        </a:defRPr>
                      </a:lvl6pPr>
                      <a:lvl7pPr marL="2743200" algn="l" defTabSz="457200" rtl="0" eaLnBrk="1" latinLnBrk="0" hangingPunct="1">
                        <a:defRPr sz="1800" kern="1200">
                          <a:solidFill>
                            <a:schemeClr val="dk1"/>
                          </a:solidFill>
                          <a:latin typeface="Century Gothic" panose="020B0502020202020204"/>
                        </a:defRPr>
                      </a:lvl7pPr>
                      <a:lvl8pPr marL="3200400" algn="l" defTabSz="457200" rtl="0" eaLnBrk="1" latinLnBrk="0" hangingPunct="1">
                        <a:defRPr sz="1800" kern="1200">
                          <a:solidFill>
                            <a:schemeClr val="dk1"/>
                          </a:solidFill>
                          <a:latin typeface="Century Gothic" panose="020B0502020202020204"/>
                        </a:defRPr>
                      </a:lvl8pPr>
                      <a:lvl9pPr marL="3657600" algn="l" defTabSz="457200" rtl="0" eaLnBrk="1" latinLnBrk="0" hangingPunct="1">
                        <a:defRPr sz="1800" kern="1200">
                          <a:solidFill>
                            <a:schemeClr val="dk1"/>
                          </a:solidFill>
                          <a:latin typeface="Century Gothic" panose="020B0502020202020204"/>
                        </a:defRPr>
                      </a:lvl9pPr>
                    </a:lstStyle>
                    <a:p>
                      <a:pPr rtl="0" fontAlgn="t">
                        <a:spcBef>
                          <a:spcPts val="0"/>
                        </a:spcBef>
                        <a:spcAft>
                          <a:spcPts val="0"/>
                        </a:spcAft>
                      </a:pPr>
                      <a:endParaRPr lang="en-IN" sz="1800" b="1" dirty="0">
                        <a:solidFill>
                          <a:schemeClr val="bg1"/>
                        </a:solidFill>
                        <a:effectLst/>
                        <a:latin typeface="Bahnschrift Light SemiCondensed" panose="020B0502040204020203" pitchFamily="34" charset="0"/>
                        <a:cs typeface="Arial" panose="020B0604020202020204" pitchFamily="34" charset="0"/>
                      </a:endParaRPr>
                    </a:p>
                  </a:txBody>
                  <a:tcPr/>
                </a:tc>
                <a:extLst>
                  <a:ext uri="{0D108BD9-81ED-4DB2-BD59-A6C34878D82A}">
                    <a16:rowId xmlns:a16="http://schemas.microsoft.com/office/drawing/2014/main" val="2171074914"/>
                  </a:ext>
                </a:extLst>
              </a:tr>
              <a:tr h="222804">
                <a:tc>
                  <a:txBody>
                    <a:bodyPr/>
                    <a:lstStyle>
                      <a:lvl1pPr marL="0" algn="l" defTabSz="457200" rtl="0" eaLnBrk="1" latinLnBrk="0" hangingPunct="1">
                        <a:defRPr sz="1800" kern="1200">
                          <a:solidFill>
                            <a:schemeClr val="dk1"/>
                          </a:solidFill>
                          <a:latin typeface="Century Gothic" panose="020B0502020202020204"/>
                        </a:defRPr>
                      </a:lvl1pPr>
                      <a:lvl2pPr marL="457200" algn="l" defTabSz="457200" rtl="0" eaLnBrk="1" latinLnBrk="0" hangingPunct="1">
                        <a:defRPr sz="1800" kern="1200">
                          <a:solidFill>
                            <a:schemeClr val="dk1"/>
                          </a:solidFill>
                          <a:latin typeface="Century Gothic" panose="020B0502020202020204"/>
                        </a:defRPr>
                      </a:lvl2pPr>
                      <a:lvl3pPr marL="914400" algn="l" defTabSz="457200" rtl="0" eaLnBrk="1" latinLnBrk="0" hangingPunct="1">
                        <a:defRPr sz="1800" kern="1200">
                          <a:solidFill>
                            <a:schemeClr val="dk1"/>
                          </a:solidFill>
                          <a:latin typeface="Century Gothic" panose="020B0502020202020204"/>
                        </a:defRPr>
                      </a:lvl3pPr>
                      <a:lvl4pPr marL="1371600" algn="l" defTabSz="457200" rtl="0" eaLnBrk="1" latinLnBrk="0" hangingPunct="1">
                        <a:defRPr sz="1800" kern="1200">
                          <a:solidFill>
                            <a:schemeClr val="dk1"/>
                          </a:solidFill>
                          <a:latin typeface="Century Gothic" panose="020B0502020202020204"/>
                        </a:defRPr>
                      </a:lvl4pPr>
                      <a:lvl5pPr marL="1828800" algn="l" defTabSz="457200" rtl="0" eaLnBrk="1" latinLnBrk="0" hangingPunct="1">
                        <a:defRPr sz="1800" kern="1200">
                          <a:solidFill>
                            <a:schemeClr val="dk1"/>
                          </a:solidFill>
                          <a:latin typeface="Century Gothic" panose="020B0502020202020204"/>
                        </a:defRPr>
                      </a:lvl5pPr>
                      <a:lvl6pPr marL="2286000" algn="l" defTabSz="457200" rtl="0" eaLnBrk="1" latinLnBrk="0" hangingPunct="1">
                        <a:defRPr sz="1800" kern="1200">
                          <a:solidFill>
                            <a:schemeClr val="dk1"/>
                          </a:solidFill>
                          <a:latin typeface="Century Gothic" panose="020B0502020202020204"/>
                        </a:defRPr>
                      </a:lvl6pPr>
                      <a:lvl7pPr marL="2743200" algn="l" defTabSz="457200" rtl="0" eaLnBrk="1" latinLnBrk="0" hangingPunct="1">
                        <a:defRPr sz="1800" kern="1200">
                          <a:solidFill>
                            <a:schemeClr val="dk1"/>
                          </a:solidFill>
                          <a:latin typeface="Century Gothic" panose="020B0502020202020204"/>
                        </a:defRPr>
                      </a:lvl7pPr>
                      <a:lvl8pPr marL="3200400" algn="l" defTabSz="457200" rtl="0" eaLnBrk="1" latinLnBrk="0" hangingPunct="1">
                        <a:defRPr sz="1800" kern="1200">
                          <a:solidFill>
                            <a:schemeClr val="dk1"/>
                          </a:solidFill>
                          <a:latin typeface="Century Gothic" panose="020B0502020202020204"/>
                        </a:defRPr>
                      </a:lvl8pPr>
                      <a:lvl9pPr marL="3657600" algn="l" defTabSz="457200" rtl="0" eaLnBrk="1" latinLnBrk="0" hangingPunct="1">
                        <a:defRPr sz="1800" kern="1200">
                          <a:solidFill>
                            <a:schemeClr val="dk1"/>
                          </a:solidFill>
                          <a:latin typeface="Century Gothic" panose="020B0502020202020204"/>
                        </a:defRPr>
                      </a:lvl9pPr>
                    </a:lstStyle>
                    <a:p>
                      <a:pPr rtl="0" fontAlgn="t">
                        <a:spcBef>
                          <a:spcPts val="0"/>
                        </a:spcBef>
                        <a:spcAft>
                          <a:spcPts val="0"/>
                        </a:spcAft>
                      </a:pPr>
                      <a:endParaRPr lang="en-IN" sz="2000" dirty="0">
                        <a:solidFill>
                          <a:schemeClr val="bg1"/>
                        </a:solidFill>
                        <a:effectLst/>
                        <a:latin typeface="Bahnschrift Light SemiCondensed" panose="020B0502040204020203" pitchFamily="34" charset="0"/>
                        <a:cs typeface="Arial" panose="020B0604020202020204" pitchFamily="34" charset="0"/>
                      </a:endParaRPr>
                    </a:p>
                  </a:txBody>
                  <a:tcPr/>
                </a:tc>
                <a:tc>
                  <a:txBody>
                    <a:bodyPr/>
                    <a:lstStyle>
                      <a:lvl1pPr marL="0" algn="l" defTabSz="457200" rtl="0" eaLnBrk="1" latinLnBrk="0" hangingPunct="1">
                        <a:defRPr sz="1800" kern="1200">
                          <a:solidFill>
                            <a:schemeClr val="dk1"/>
                          </a:solidFill>
                          <a:latin typeface="Century Gothic" panose="020B0502020202020204"/>
                        </a:defRPr>
                      </a:lvl1pPr>
                      <a:lvl2pPr marL="457200" algn="l" defTabSz="457200" rtl="0" eaLnBrk="1" latinLnBrk="0" hangingPunct="1">
                        <a:defRPr sz="1800" kern="1200">
                          <a:solidFill>
                            <a:schemeClr val="dk1"/>
                          </a:solidFill>
                          <a:latin typeface="Century Gothic" panose="020B0502020202020204"/>
                        </a:defRPr>
                      </a:lvl2pPr>
                      <a:lvl3pPr marL="914400" algn="l" defTabSz="457200" rtl="0" eaLnBrk="1" latinLnBrk="0" hangingPunct="1">
                        <a:defRPr sz="1800" kern="1200">
                          <a:solidFill>
                            <a:schemeClr val="dk1"/>
                          </a:solidFill>
                          <a:latin typeface="Century Gothic" panose="020B0502020202020204"/>
                        </a:defRPr>
                      </a:lvl3pPr>
                      <a:lvl4pPr marL="1371600" algn="l" defTabSz="457200" rtl="0" eaLnBrk="1" latinLnBrk="0" hangingPunct="1">
                        <a:defRPr sz="1800" kern="1200">
                          <a:solidFill>
                            <a:schemeClr val="dk1"/>
                          </a:solidFill>
                          <a:latin typeface="Century Gothic" panose="020B0502020202020204"/>
                        </a:defRPr>
                      </a:lvl4pPr>
                      <a:lvl5pPr marL="1828800" algn="l" defTabSz="457200" rtl="0" eaLnBrk="1" latinLnBrk="0" hangingPunct="1">
                        <a:defRPr sz="1800" kern="1200">
                          <a:solidFill>
                            <a:schemeClr val="dk1"/>
                          </a:solidFill>
                          <a:latin typeface="Century Gothic" panose="020B0502020202020204"/>
                        </a:defRPr>
                      </a:lvl5pPr>
                      <a:lvl6pPr marL="2286000" algn="l" defTabSz="457200" rtl="0" eaLnBrk="1" latinLnBrk="0" hangingPunct="1">
                        <a:defRPr sz="1800" kern="1200">
                          <a:solidFill>
                            <a:schemeClr val="dk1"/>
                          </a:solidFill>
                          <a:latin typeface="Century Gothic" panose="020B0502020202020204"/>
                        </a:defRPr>
                      </a:lvl6pPr>
                      <a:lvl7pPr marL="2743200" algn="l" defTabSz="457200" rtl="0" eaLnBrk="1" latinLnBrk="0" hangingPunct="1">
                        <a:defRPr sz="1800" kern="1200">
                          <a:solidFill>
                            <a:schemeClr val="dk1"/>
                          </a:solidFill>
                          <a:latin typeface="Century Gothic" panose="020B0502020202020204"/>
                        </a:defRPr>
                      </a:lvl7pPr>
                      <a:lvl8pPr marL="3200400" algn="l" defTabSz="457200" rtl="0" eaLnBrk="1" latinLnBrk="0" hangingPunct="1">
                        <a:defRPr sz="1800" kern="1200">
                          <a:solidFill>
                            <a:schemeClr val="dk1"/>
                          </a:solidFill>
                          <a:latin typeface="Century Gothic" panose="020B0502020202020204"/>
                        </a:defRPr>
                      </a:lvl8pPr>
                      <a:lvl9pPr marL="3657600" algn="l" defTabSz="457200" rtl="0" eaLnBrk="1" latinLnBrk="0" hangingPunct="1">
                        <a:defRPr sz="1800" kern="1200">
                          <a:solidFill>
                            <a:schemeClr val="dk1"/>
                          </a:solidFill>
                          <a:latin typeface="Century Gothic" panose="020B0502020202020204"/>
                        </a:defRPr>
                      </a:lvl9pPr>
                    </a:lstStyle>
                    <a:p>
                      <a:pPr rtl="0" fontAlgn="t">
                        <a:spcBef>
                          <a:spcPts val="0"/>
                        </a:spcBef>
                        <a:spcAft>
                          <a:spcPts val="0"/>
                        </a:spcAft>
                      </a:pPr>
                      <a:endParaRPr lang="en-IN" sz="2000" dirty="0">
                        <a:solidFill>
                          <a:schemeClr val="bg1"/>
                        </a:solidFill>
                        <a:effectLst/>
                        <a:latin typeface="Bahnschrift Light SemiCondensed" panose="020B0502040204020203" pitchFamily="34" charset="0"/>
                        <a:cs typeface="Arial" panose="020B0604020202020204" pitchFamily="34" charset="0"/>
                      </a:endParaRPr>
                    </a:p>
                  </a:txBody>
                  <a:tcPr/>
                </a:tc>
                <a:tc>
                  <a:txBody>
                    <a:bodyPr/>
                    <a:lstStyle>
                      <a:lvl1pPr marL="0" algn="l" defTabSz="457200" rtl="0" eaLnBrk="1" latinLnBrk="0" hangingPunct="1">
                        <a:defRPr sz="1800" kern="1200">
                          <a:solidFill>
                            <a:schemeClr val="dk1"/>
                          </a:solidFill>
                          <a:latin typeface="Century Gothic" panose="020B0502020202020204"/>
                        </a:defRPr>
                      </a:lvl1pPr>
                      <a:lvl2pPr marL="457200" algn="l" defTabSz="457200" rtl="0" eaLnBrk="1" latinLnBrk="0" hangingPunct="1">
                        <a:defRPr sz="1800" kern="1200">
                          <a:solidFill>
                            <a:schemeClr val="dk1"/>
                          </a:solidFill>
                          <a:latin typeface="Century Gothic" panose="020B0502020202020204"/>
                        </a:defRPr>
                      </a:lvl2pPr>
                      <a:lvl3pPr marL="914400" algn="l" defTabSz="457200" rtl="0" eaLnBrk="1" latinLnBrk="0" hangingPunct="1">
                        <a:defRPr sz="1800" kern="1200">
                          <a:solidFill>
                            <a:schemeClr val="dk1"/>
                          </a:solidFill>
                          <a:latin typeface="Century Gothic" panose="020B0502020202020204"/>
                        </a:defRPr>
                      </a:lvl3pPr>
                      <a:lvl4pPr marL="1371600" algn="l" defTabSz="457200" rtl="0" eaLnBrk="1" latinLnBrk="0" hangingPunct="1">
                        <a:defRPr sz="1800" kern="1200">
                          <a:solidFill>
                            <a:schemeClr val="dk1"/>
                          </a:solidFill>
                          <a:latin typeface="Century Gothic" panose="020B0502020202020204"/>
                        </a:defRPr>
                      </a:lvl4pPr>
                      <a:lvl5pPr marL="1828800" algn="l" defTabSz="457200" rtl="0" eaLnBrk="1" latinLnBrk="0" hangingPunct="1">
                        <a:defRPr sz="1800" kern="1200">
                          <a:solidFill>
                            <a:schemeClr val="dk1"/>
                          </a:solidFill>
                          <a:latin typeface="Century Gothic" panose="020B0502020202020204"/>
                        </a:defRPr>
                      </a:lvl5pPr>
                      <a:lvl6pPr marL="2286000" algn="l" defTabSz="457200" rtl="0" eaLnBrk="1" latinLnBrk="0" hangingPunct="1">
                        <a:defRPr sz="1800" kern="1200">
                          <a:solidFill>
                            <a:schemeClr val="dk1"/>
                          </a:solidFill>
                          <a:latin typeface="Century Gothic" panose="020B0502020202020204"/>
                        </a:defRPr>
                      </a:lvl6pPr>
                      <a:lvl7pPr marL="2743200" algn="l" defTabSz="457200" rtl="0" eaLnBrk="1" latinLnBrk="0" hangingPunct="1">
                        <a:defRPr sz="1800" kern="1200">
                          <a:solidFill>
                            <a:schemeClr val="dk1"/>
                          </a:solidFill>
                          <a:latin typeface="Century Gothic" panose="020B0502020202020204"/>
                        </a:defRPr>
                      </a:lvl7pPr>
                      <a:lvl8pPr marL="3200400" algn="l" defTabSz="457200" rtl="0" eaLnBrk="1" latinLnBrk="0" hangingPunct="1">
                        <a:defRPr sz="1800" kern="1200">
                          <a:solidFill>
                            <a:schemeClr val="dk1"/>
                          </a:solidFill>
                          <a:latin typeface="Century Gothic" panose="020B0502020202020204"/>
                        </a:defRPr>
                      </a:lvl8pPr>
                      <a:lvl9pPr marL="3657600" algn="l" defTabSz="457200" rtl="0" eaLnBrk="1" latinLnBrk="0" hangingPunct="1">
                        <a:defRPr sz="1800" kern="1200">
                          <a:solidFill>
                            <a:schemeClr val="dk1"/>
                          </a:solidFill>
                          <a:latin typeface="Century Gothic" panose="020B0502020202020204"/>
                        </a:defRPr>
                      </a:lvl9pPr>
                    </a:lstStyle>
                    <a:p>
                      <a:pPr rtl="0" fontAlgn="t">
                        <a:spcBef>
                          <a:spcPts val="0"/>
                        </a:spcBef>
                        <a:spcAft>
                          <a:spcPts val="0"/>
                        </a:spcAft>
                      </a:pPr>
                      <a:r>
                        <a:rPr lang="en-IN" sz="2000" b="0" u="none" strike="noStrike" dirty="0">
                          <a:solidFill>
                            <a:schemeClr val="bg1"/>
                          </a:solidFill>
                          <a:effectLst/>
                          <a:latin typeface="Bahnschrift Light SemiCondensed" panose="020B0502040204020203" pitchFamily="34" charset="0"/>
                        </a:rPr>
                        <a:t> </a:t>
                      </a:r>
                      <a:endParaRPr lang="en-IN" sz="2000" dirty="0">
                        <a:solidFill>
                          <a:schemeClr val="bg1"/>
                        </a:solidFill>
                        <a:effectLst/>
                        <a:latin typeface="Bahnschrift Light SemiCondensed" panose="020B0502040204020203" pitchFamily="34" charset="0"/>
                        <a:cs typeface="Arial" panose="020B0604020202020204" pitchFamily="34" charset="0"/>
                      </a:endParaRPr>
                    </a:p>
                  </a:txBody>
                  <a:tcPr/>
                </a:tc>
                <a:extLst>
                  <a:ext uri="{0D108BD9-81ED-4DB2-BD59-A6C34878D82A}">
                    <a16:rowId xmlns:a16="http://schemas.microsoft.com/office/drawing/2014/main" val="1699572812"/>
                  </a:ext>
                </a:extLst>
              </a:tr>
              <a:tr h="222804">
                <a:tc>
                  <a:txBody>
                    <a:bodyPr/>
                    <a:lstStyle>
                      <a:lvl1pPr marL="0" algn="l" defTabSz="457200" rtl="0" eaLnBrk="1" latinLnBrk="0" hangingPunct="1">
                        <a:defRPr sz="1800" kern="1200">
                          <a:solidFill>
                            <a:schemeClr val="dk1"/>
                          </a:solidFill>
                          <a:latin typeface="Century Gothic" panose="020B0502020202020204"/>
                        </a:defRPr>
                      </a:lvl1pPr>
                      <a:lvl2pPr marL="457200" algn="l" defTabSz="457200" rtl="0" eaLnBrk="1" latinLnBrk="0" hangingPunct="1">
                        <a:defRPr sz="1800" kern="1200">
                          <a:solidFill>
                            <a:schemeClr val="dk1"/>
                          </a:solidFill>
                          <a:latin typeface="Century Gothic" panose="020B0502020202020204"/>
                        </a:defRPr>
                      </a:lvl2pPr>
                      <a:lvl3pPr marL="914400" algn="l" defTabSz="457200" rtl="0" eaLnBrk="1" latinLnBrk="0" hangingPunct="1">
                        <a:defRPr sz="1800" kern="1200">
                          <a:solidFill>
                            <a:schemeClr val="dk1"/>
                          </a:solidFill>
                          <a:latin typeface="Century Gothic" panose="020B0502020202020204"/>
                        </a:defRPr>
                      </a:lvl3pPr>
                      <a:lvl4pPr marL="1371600" algn="l" defTabSz="457200" rtl="0" eaLnBrk="1" latinLnBrk="0" hangingPunct="1">
                        <a:defRPr sz="1800" kern="1200">
                          <a:solidFill>
                            <a:schemeClr val="dk1"/>
                          </a:solidFill>
                          <a:latin typeface="Century Gothic" panose="020B0502020202020204"/>
                        </a:defRPr>
                      </a:lvl4pPr>
                      <a:lvl5pPr marL="1828800" algn="l" defTabSz="457200" rtl="0" eaLnBrk="1" latinLnBrk="0" hangingPunct="1">
                        <a:defRPr sz="1800" kern="1200">
                          <a:solidFill>
                            <a:schemeClr val="dk1"/>
                          </a:solidFill>
                          <a:latin typeface="Century Gothic" panose="020B0502020202020204"/>
                        </a:defRPr>
                      </a:lvl5pPr>
                      <a:lvl6pPr marL="2286000" algn="l" defTabSz="457200" rtl="0" eaLnBrk="1" latinLnBrk="0" hangingPunct="1">
                        <a:defRPr sz="1800" kern="1200">
                          <a:solidFill>
                            <a:schemeClr val="dk1"/>
                          </a:solidFill>
                          <a:latin typeface="Century Gothic" panose="020B0502020202020204"/>
                        </a:defRPr>
                      </a:lvl6pPr>
                      <a:lvl7pPr marL="2743200" algn="l" defTabSz="457200" rtl="0" eaLnBrk="1" latinLnBrk="0" hangingPunct="1">
                        <a:defRPr sz="1800" kern="1200">
                          <a:solidFill>
                            <a:schemeClr val="dk1"/>
                          </a:solidFill>
                          <a:latin typeface="Century Gothic" panose="020B0502020202020204"/>
                        </a:defRPr>
                      </a:lvl7pPr>
                      <a:lvl8pPr marL="3200400" algn="l" defTabSz="457200" rtl="0" eaLnBrk="1" latinLnBrk="0" hangingPunct="1">
                        <a:defRPr sz="1800" kern="1200">
                          <a:solidFill>
                            <a:schemeClr val="dk1"/>
                          </a:solidFill>
                          <a:latin typeface="Century Gothic" panose="020B0502020202020204"/>
                        </a:defRPr>
                      </a:lvl8pPr>
                      <a:lvl9pPr marL="3657600" algn="l" defTabSz="457200" rtl="0" eaLnBrk="1" latinLnBrk="0" hangingPunct="1">
                        <a:defRPr sz="1800" kern="1200">
                          <a:solidFill>
                            <a:schemeClr val="dk1"/>
                          </a:solidFill>
                          <a:latin typeface="Century Gothic" panose="020B0502020202020204"/>
                        </a:defRPr>
                      </a:lvl9pPr>
                    </a:lstStyle>
                    <a:p>
                      <a:pPr rtl="0" fontAlgn="t">
                        <a:spcBef>
                          <a:spcPts val="0"/>
                        </a:spcBef>
                        <a:spcAft>
                          <a:spcPts val="0"/>
                        </a:spcAft>
                      </a:pPr>
                      <a:r>
                        <a:rPr lang="en-IN" sz="2000" b="0" u="none" strike="noStrike" dirty="0">
                          <a:solidFill>
                            <a:schemeClr val="bg1"/>
                          </a:solidFill>
                          <a:effectLst/>
                          <a:latin typeface="Bahnschrift Light SemiCondensed" panose="020B0502040204020203" pitchFamily="34" charset="0"/>
                        </a:rPr>
                        <a:t>1. </a:t>
                      </a:r>
                      <a:endParaRPr lang="en-IN" sz="2000" dirty="0">
                        <a:solidFill>
                          <a:schemeClr val="bg1"/>
                        </a:solidFill>
                        <a:effectLst/>
                        <a:latin typeface="Bahnschrift Light SemiCondensed" panose="020B0502040204020203" pitchFamily="34" charset="0"/>
                        <a:cs typeface="Arial" panose="020B0604020202020204" pitchFamily="34" charset="0"/>
                      </a:endParaRPr>
                    </a:p>
                  </a:txBody>
                  <a:tcPr/>
                </a:tc>
                <a:tc>
                  <a:txBody>
                    <a:bodyPr/>
                    <a:lstStyle>
                      <a:lvl1pPr marL="0" algn="l" defTabSz="457200" rtl="0" eaLnBrk="1" latinLnBrk="0" hangingPunct="1">
                        <a:defRPr sz="1800" kern="1200">
                          <a:solidFill>
                            <a:schemeClr val="dk1"/>
                          </a:solidFill>
                          <a:latin typeface="Century Gothic" panose="020B0502020202020204"/>
                        </a:defRPr>
                      </a:lvl1pPr>
                      <a:lvl2pPr marL="457200" algn="l" defTabSz="457200" rtl="0" eaLnBrk="1" latinLnBrk="0" hangingPunct="1">
                        <a:defRPr sz="1800" kern="1200">
                          <a:solidFill>
                            <a:schemeClr val="dk1"/>
                          </a:solidFill>
                          <a:latin typeface="Century Gothic" panose="020B0502020202020204"/>
                        </a:defRPr>
                      </a:lvl2pPr>
                      <a:lvl3pPr marL="914400" algn="l" defTabSz="457200" rtl="0" eaLnBrk="1" latinLnBrk="0" hangingPunct="1">
                        <a:defRPr sz="1800" kern="1200">
                          <a:solidFill>
                            <a:schemeClr val="dk1"/>
                          </a:solidFill>
                          <a:latin typeface="Century Gothic" panose="020B0502020202020204"/>
                        </a:defRPr>
                      </a:lvl3pPr>
                      <a:lvl4pPr marL="1371600" algn="l" defTabSz="457200" rtl="0" eaLnBrk="1" latinLnBrk="0" hangingPunct="1">
                        <a:defRPr sz="1800" kern="1200">
                          <a:solidFill>
                            <a:schemeClr val="dk1"/>
                          </a:solidFill>
                          <a:latin typeface="Century Gothic" panose="020B0502020202020204"/>
                        </a:defRPr>
                      </a:lvl4pPr>
                      <a:lvl5pPr marL="1828800" algn="l" defTabSz="457200" rtl="0" eaLnBrk="1" latinLnBrk="0" hangingPunct="1">
                        <a:defRPr sz="1800" kern="1200">
                          <a:solidFill>
                            <a:schemeClr val="dk1"/>
                          </a:solidFill>
                          <a:latin typeface="Century Gothic" panose="020B0502020202020204"/>
                        </a:defRPr>
                      </a:lvl5pPr>
                      <a:lvl6pPr marL="2286000" algn="l" defTabSz="457200" rtl="0" eaLnBrk="1" latinLnBrk="0" hangingPunct="1">
                        <a:defRPr sz="1800" kern="1200">
                          <a:solidFill>
                            <a:schemeClr val="dk1"/>
                          </a:solidFill>
                          <a:latin typeface="Century Gothic" panose="020B0502020202020204"/>
                        </a:defRPr>
                      </a:lvl6pPr>
                      <a:lvl7pPr marL="2743200" algn="l" defTabSz="457200" rtl="0" eaLnBrk="1" latinLnBrk="0" hangingPunct="1">
                        <a:defRPr sz="1800" kern="1200">
                          <a:solidFill>
                            <a:schemeClr val="dk1"/>
                          </a:solidFill>
                          <a:latin typeface="Century Gothic" panose="020B0502020202020204"/>
                        </a:defRPr>
                      </a:lvl7pPr>
                      <a:lvl8pPr marL="3200400" algn="l" defTabSz="457200" rtl="0" eaLnBrk="1" latinLnBrk="0" hangingPunct="1">
                        <a:defRPr sz="1800" kern="1200">
                          <a:solidFill>
                            <a:schemeClr val="dk1"/>
                          </a:solidFill>
                          <a:latin typeface="Century Gothic" panose="020B0502020202020204"/>
                        </a:defRPr>
                      </a:lvl8pPr>
                      <a:lvl9pPr marL="3657600" algn="l" defTabSz="457200" rtl="0" eaLnBrk="1" latinLnBrk="0" hangingPunct="1">
                        <a:defRPr sz="1800" kern="1200">
                          <a:solidFill>
                            <a:schemeClr val="dk1"/>
                          </a:solidFill>
                          <a:latin typeface="Century Gothic" panose="020B0502020202020204"/>
                        </a:defRPr>
                      </a:lvl9pPr>
                    </a:lstStyle>
                    <a:p>
                      <a:pPr rtl="0" fontAlgn="t">
                        <a:spcBef>
                          <a:spcPts val="0"/>
                        </a:spcBef>
                        <a:spcAft>
                          <a:spcPts val="0"/>
                        </a:spcAft>
                      </a:pPr>
                      <a:r>
                        <a:rPr lang="en-US" sz="2000" dirty="0">
                          <a:solidFill>
                            <a:schemeClr val="bg1"/>
                          </a:solidFill>
                          <a:effectLst/>
                          <a:latin typeface="Bahnschrift Light SemiCondensed" panose="020B0502040204020203" pitchFamily="34" charset="0"/>
                        </a:rPr>
                        <a:t>Aman Kumar Jha</a:t>
                      </a:r>
                      <a:endParaRPr lang="en-IN" sz="2000" dirty="0">
                        <a:solidFill>
                          <a:schemeClr val="bg1"/>
                        </a:solidFill>
                        <a:effectLst/>
                        <a:latin typeface="Bahnschrift Light SemiCondensed" panose="020B0502040204020203" pitchFamily="34" charset="0"/>
                        <a:cs typeface="Arial" panose="020B0604020202020204" pitchFamily="34" charset="0"/>
                      </a:endParaRPr>
                    </a:p>
                  </a:txBody>
                  <a:tcPr/>
                </a:tc>
                <a:tc>
                  <a:txBody>
                    <a:bodyPr/>
                    <a:lstStyle>
                      <a:lvl1pPr marL="0" algn="l" defTabSz="457200" rtl="0" eaLnBrk="1" latinLnBrk="0" hangingPunct="1">
                        <a:defRPr sz="1800" kern="1200">
                          <a:solidFill>
                            <a:schemeClr val="dk1"/>
                          </a:solidFill>
                          <a:latin typeface="Century Gothic" panose="020B0502020202020204"/>
                        </a:defRPr>
                      </a:lvl1pPr>
                      <a:lvl2pPr marL="457200" algn="l" defTabSz="457200" rtl="0" eaLnBrk="1" latinLnBrk="0" hangingPunct="1">
                        <a:defRPr sz="1800" kern="1200">
                          <a:solidFill>
                            <a:schemeClr val="dk1"/>
                          </a:solidFill>
                          <a:latin typeface="Century Gothic" panose="020B0502020202020204"/>
                        </a:defRPr>
                      </a:lvl2pPr>
                      <a:lvl3pPr marL="914400" algn="l" defTabSz="457200" rtl="0" eaLnBrk="1" latinLnBrk="0" hangingPunct="1">
                        <a:defRPr sz="1800" kern="1200">
                          <a:solidFill>
                            <a:schemeClr val="dk1"/>
                          </a:solidFill>
                          <a:latin typeface="Century Gothic" panose="020B0502020202020204"/>
                        </a:defRPr>
                      </a:lvl3pPr>
                      <a:lvl4pPr marL="1371600" algn="l" defTabSz="457200" rtl="0" eaLnBrk="1" latinLnBrk="0" hangingPunct="1">
                        <a:defRPr sz="1800" kern="1200">
                          <a:solidFill>
                            <a:schemeClr val="dk1"/>
                          </a:solidFill>
                          <a:latin typeface="Century Gothic" panose="020B0502020202020204"/>
                        </a:defRPr>
                      </a:lvl4pPr>
                      <a:lvl5pPr marL="1828800" algn="l" defTabSz="457200" rtl="0" eaLnBrk="1" latinLnBrk="0" hangingPunct="1">
                        <a:defRPr sz="1800" kern="1200">
                          <a:solidFill>
                            <a:schemeClr val="dk1"/>
                          </a:solidFill>
                          <a:latin typeface="Century Gothic" panose="020B0502020202020204"/>
                        </a:defRPr>
                      </a:lvl5pPr>
                      <a:lvl6pPr marL="2286000" algn="l" defTabSz="457200" rtl="0" eaLnBrk="1" latinLnBrk="0" hangingPunct="1">
                        <a:defRPr sz="1800" kern="1200">
                          <a:solidFill>
                            <a:schemeClr val="dk1"/>
                          </a:solidFill>
                          <a:latin typeface="Century Gothic" panose="020B0502020202020204"/>
                        </a:defRPr>
                      </a:lvl6pPr>
                      <a:lvl7pPr marL="2743200" algn="l" defTabSz="457200" rtl="0" eaLnBrk="1" latinLnBrk="0" hangingPunct="1">
                        <a:defRPr sz="1800" kern="1200">
                          <a:solidFill>
                            <a:schemeClr val="dk1"/>
                          </a:solidFill>
                          <a:latin typeface="Century Gothic" panose="020B0502020202020204"/>
                        </a:defRPr>
                      </a:lvl7pPr>
                      <a:lvl8pPr marL="3200400" algn="l" defTabSz="457200" rtl="0" eaLnBrk="1" latinLnBrk="0" hangingPunct="1">
                        <a:defRPr sz="1800" kern="1200">
                          <a:solidFill>
                            <a:schemeClr val="dk1"/>
                          </a:solidFill>
                          <a:latin typeface="Century Gothic" panose="020B0502020202020204"/>
                        </a:defRPr>
                      </a:lvl8pPr>
                      <a:lvl9pPr marL="3657600" algn="l" defTabSz="457200" rtl="0" eaLnBrk="1" latinLnBrk="0" hangingPunct="1">
                        <a:defRPr sz="1800" kern="1200">
                          <a:solidFill>
                            <a:schemeClr val="dk1"/>
                          </a:solidFill>
                          <a:latin typeface="Century Gothic" panose="020B0502020202020204"/>
                        </a:defRPr>
                      </a:lvl9pPr>
                    </a:lstStyle>
                    <a:p>
                      <a:pPr rtl="0" fontAlgn="t">
                        <a:spcBef>
                          <a:spcPts val="0"/>
                        </a:spcBef>
                        <a:spcAft>
                          <a:spcPts val="0"/>
                        </a:spcAft>
                      </a:pPr>
                      <a:r>
                        <a:rPr lang="en-IN" sz="2000" b="0" u="none" strike="noStrike" dirty="0">
                          <a:solidFill>
                            <a:schemeClr val="bg1"/>
                          </a:solidFill>
                          <a:effectLst/>
                          <a:latin typeface="Bahnschrift Light SemiCondensed" panose="020B0502040204020203" pitchFamily="34" charset="0"/>
                        </a:rPr>
                        <a:t>20BCS5513</a:t>
                      </a:r>
                      <a:endParaRPr lang="en-IN" sz="2000" dirty="0">
                        <a:solidFill>
                          <a:schemeClr val="bg1"/>
                        </a:solidFill>
                        <a:effectLst/>
                        <a:latin typeface="Bahnschrift Light SemiCondensed" panose="020B0502040204020203" pitchFamily="34" charset="0"/>
                        <a:cs typeface="Arial" panose="020B0604020202020204" pitchFamily="34" charset="0"/>
                      </a:endParaRPr>
                    </a:p>
                  </a:txBody>
                  <a:tcPr/>
                </a:tc>
                <a:extLst>
                  <a:ext uri="{0D108BD9-81ED-4DB2-BD59-A6C34878D82A}">
                    <a16:rowId xmlns:a16="http://schemas.microsoft.com/office/drawing/2014/main" val="2055938964"/>
                  </a:ext>
                </a:extLst>
              </a:tr>
              <a:tr h="222804">
                <a:tc>
                  <a:txBody>
                    <a:bodyPr/>
                    <a:lstStyle>
                      <a:lvl1pPr marL="0" algn="l" defTabSz="457200" rtl="0" eaLnBrk="1" latinLnBrk="0" hangingPunct="1">
                        <a:defRPr sz="1800" kern="1200">
                          <a:solidFill>
                            <a:schemeClr val="dk1"/>
                          </a:solidFill>
                          <a:latin typeface="Century Gothic" panose="020B0502020202020204"/>
                        </a:defRPr>
                      </a:lvl1pPr>
                      <a:lvl2pPr marL="457200" algn="l" defTabSz="457200" rtl="0" eaLnBrk="1" latinLnBrk="0" hangingPunct="1">
                        <a:defRPr sz="1800" kern="1200">
                          <a:solidFill>
                            <a:schemeClr val="dk1"/>
                          </a:solidFill>
                          <a:latin typeface="Century Gothic" panose="020B0502020202020204"/>
                        </a:defRPr>
                      </a:lvl2pPr>
                      <a:lvl3pPr marL="914400" algn="l" defTabSz="457200" rtl="0" eaLnBrk="1" latinLnBrk="0" hangingPunct="1">
                        <a:defRPr sz="1800" kern="1200">
                          <a:solidFill>
                            <a:schemeClr val="dk1"/>
                          </a:solidFill>
                          <a:latin typeface="Century Gothic" panose="020B0502020202020204"/>
                        </a:defRPr>
                      </a:lvl3pPr>
                      <a:lvl4pPr marL="1371600" algn="l" defTabSz="457200" rtl="0" eaLnBrk="1" latinLnBrk="0" hangingPunct="1">
                        <a:defRPr sz="1800" kern="1200">
                          <a:solidFill>
                            <a:schemeClr val="dk1"/>
                          </a:solidFill>
                          <a:latin typeface="Century Gothic" panose="020B0502020202020204"/>
                        </a:defRPr>
                      </a:lvl4pPr>
                      <a:lvl5pPr marL="1828800" algn="l" defTabSz="457200" rtl="0" eaLnBrk="1" latinLnBrk="0" hangingPunct="1">
                        <a:defRPr sz="1800" kern="1200">
                          <a:solidFill>
                            <a:schemeClr val="dk1"/>
                          </a:solidFill>
                          <a:latin typeface="Century Gothic" panose="020B0502020202020204"/>
                        </a:defRPr>
                      </a:lvl5pPr>
                      <a:lvl6pPr marL="2286000" algn="l" defTabSz="457200" rtl="0" eaLnBrk="1" latinLnBrk="0" hangingPunct="1">
                        <a:defRPr sz="1800" kern="1200">
                          <a:solidFill>
                            <a:schemeClr val="dk1"/>
                          </a:solidFill>
                          <a:latin typeface="Century Gothic" panose="020B0502020202020204"/>
                        </a:defRPr>
                      </a:lvl6pPr>
                      <a:lvl7pPr marL="2743200" algn="l" defTabSz="457200" rtl="0" eaLnBrk="1" latinLnBrk="0" hangingPunct="1">
                        <a:defRPr sz="1800" kern="1200">
                          <a:solidFill>
                            <a:schemeClr val="dk1"/>
                          </a:solidFill>
                          <a:latin typeface="Century Gothic" panose="020B0502020202020204"/>
                        </a:defRPr>
                      </a:lvl7pPr>
                      <a:lvl8pPr marL="3200400" algn="l" defTabSz="457200" rtl="0" eaLnBrk="1" latinLnBrk="0" hangingPunct="1">
                        <a:defRPr sz="1800" kern="1200">
                          <a:solidFill>
                            <a:schemeClr val="dk1"/>
                          </a:solidFill>
                          <a:latin typeface="Century Gothic" panose="020B0502020202020204"/>
                        </a:defRPr>
                      </a:lvl8pPr>
                      <a:lvl9pPr marL="3657600" algn="l" defTabSz="457200" rtl="0" eaLnBrk="1" latinLnBrk="0" hangingPunct="1">
                        <a:defRPr sz="1800" kern="1200">
                          <a:solidFill>
                            <a:schemeClr val="dk1"/>
                          </a:solidFill>
                          <a:latin typeface="Century Gothic" panose="020B0502020202020204"/>
                        </a:defRPr>
                      </a:lvl9pPr>
                    </a:lstStyle>
                    <a:p>
                      <a:pPr rtl="0" fontAlgn="t">
                        <a:spcBef>
                          <a:spcPts val="0"/>
                        </a:spcBef>
                        <a:spcAft>
                          <a:spcPts val="0"/>
                        </a:spcAft>
                      </a:pPr>
                      <a:endParaRPr lang="en-IN" sz="2000" dirty="0">
                        <a:solidFill>
                          <a:schemeClr val="bg1"/>
                        </a:solidFill>
                        <a:effectLst/>
                        <a:latin typeface="Bahnschrift Light SemiCondensed" panose="020B0502040204020203" pitchFamily="34" charset="0"/>
                        <a:cs typeface="Arial" panose="020B0604020202020204" pitchFamily="34" charset="0"/>
                      </a:endParaRPr>
                    </a:p>
                  </a:txBody>
                  <a:tcPr/>
                </a:tc>
                <a:tc>
                  <a:txBody>
                    <a:bodyPr/>
                    <a:lstStyle>
                      <a:lvl1pPr marL="0" algn="l" defTabSz="457200" rtl="0" eaLnBrk="1" latinLnBrk="0" hangingPunct="1">
                        <a:defRPr sz="1800" kern="1200">
                          <a:solidFill>
                            <a:schemeClr val="dk1"/>
                          </a:solidFill>
                          <a:latin typeface="Century Gothic" panose="020B0502020202020204"/>
                        </a:defRPr>
                      </a:lvl1pPr>
                      <a:lvl2pPr marL="457200" algn="l" defTabSz="457200" rtl="0" eaLnBrk="1" latinLnBrk="0" hangingPunct="1">
                        <a:defRPr sz="1800" kern="1200">
                          <a:solidFill>
                            <a:schemeClr val="dk1"/>
                          </a:solidFill>
                          <a:latin typeface="Century Gothic" panose="020B0502020202020204"/>
                        </a:defRPr>
                      </a:lvl2pPr>
                      <a:lvl3pPr marL="914400" algn="l" defTabSz="457200" rtl="0" eaLnBrk="1" latinLnBrk="0" hangingPunct="1">
                        <a:defRPr sz="1800" kern="1200">
                          <a:solidFill>
                            <a:schemeClr val="dk1"/>
                          </a:solidFill>
                          <a:latin typeface="Century Gothic" panose="020B0502020202020204"/>
                        </a:defRPr>
                      </a:lvl3pPr>
                      <a:lvl4pPr marL="1371600" algn="l" defTabSz="457200" rtl="0" eaLnBrk="1" latinLnBrk="0" hangingPunct="1">
                        <a:defRPr sz="1800" kern="1200">
                          <a:solidFill>
                            <a:schemeClr val="dk1"/>
                          </a:solidFill>
                          <a:latin typeface="Century Gothic" panose="020B0502020202020204"/>
                        </a:defRPr>
                      </a:lvl4pPr>
                      <a:lvl5pPr marL="1828800" algn="l" defTabSz="457200" rtl="0" eaLnBrk="1" latinLnBrk="0" hangingPunct="1">
                        <a:defRPr sz="1800" kern="1200">
                          <a:solidFill>
                            <a:schemeClr val="dk1"/>
                          </a:solidFill>
                          <a:latin typeface="Century Gothic" panose="020B0502020202020204"/>
                        </a:defRPr>
                      </a:lvl5pPr>
                      <a:lvl6pPr marL="2286000" algn="l" defTabSz="457200" rtl="0" eaLnBrk="1" latinLnBrk="0" hangingPunct="1">
                        <a:defRPr sz="1800" kern="1200">
                          <a:solidFill>
                            <a:schemeClr val="dk1"/>
                          </a:solidFill>
                          <a:latin typeface="Century Gothic" panose="020B0502020202020204"/>
                        </a:defRPr>
                      </a:lvl6pPr>
                      <a:lvl7pPr marL="2743200" algn="l" defTabSz="457200" rtl="0" eaLnBrk="1" latinLnBrk="0" hangingPunct="1">
                        <a:defRPr sz="1800" kern="1200">
                          <a:solidFill>
                            <a:schemeClr val="dk1"/>
                          </a:solidFill>
                          <a:latin typeface="Century Gothic" panose="020B0502020202020204"/>
                        </a:defRPr>
                      </a:lvl7pPr>
                      <a:lvl8pPr marL="3200400" algn="l" defTabSz="457200" rtl="0" eaLnBrk="1" latinLnBrk="0" hangingPunct="1">
                        <a:defRPr sz="1800" kern="1200">
                          <a:solidFill>
                            <a:schemeClr val="dk1"/>
                          </a:solidFill>
                          <a:latin typeface="Century Gothic" panose="020B0502020202020204"/>
                        </a:defRPr>
                      </a:lvl8pPr>
                      <a:lvl9pPr marL="3657600" algn="l" defTabSz="457200" rtl="0" eaLnBrk="1" latinLnBrk="0" hangingPunct="1">
                        <a:defRPr sz="1800" kern="1200">
                          <a:solidFill>
                            <a:schemeClr val="dk1"/>
                          </a:solidFill>
                          <a:latin typeface="Century Gothic" panose="020B0502020202020204"/>
                        </a:defRPr>
                      </a:lvl9pPr>
                    </a:lstStyle>
                    <a:p>
                      <a:pPr rtl="0" fontAlgn="t">
                        <a:spcBef>
                          <a:spcPts val="0"/>
                        </a:spcBef>
                        <a:spcAft>
                          <a:spcPts val="0"/>
                        </a:spcAft>
                      </a:pPr>
                      <a:endParaRPr lang="en-IN" sz="2000" dirty="0">
                        <a:solidFill>
                          <a:schemeClr val="bg1"/>
                        </a:solidFill>
                        <a:effectLst/>
                        <a:latin typeface="Bahnschrift Light SemiCondensed" panose="020B0502040204020203" pitchFamily="34" charset="0"/>
                        <a:cs typeface="Arial" panose="020B0604020202020204" pitchFamily="34" charset="0"/>
                      </a:endParaRPr>
                    </a:p>
                  </a:txBody>
                  <a:tcPr/>
                </a:tc>
                <a:tc>
                  <a:txBody>
                    <a:bodyPr/>
                    <a:lstStyle>
                      <a:lvl1pPr marL="0" algn="l" defTabSz="457200" rtl="0" eaLnBrk="1" latinLnBrk="0" hangingPunct="1">
                        <a:defRPr sz="1800" kern="1200">
                          <a:solidFill>
                            <a:schemeClr val="dk1"/>
                          </a:solidFill>
                          <a:latin typeface="Century Gothic" panose="020B0502020202020204"/>
                        </a:defRPr>
                      </a:lvl1pPr>
                      <a:lvl2pPr marL="457200" algn="l" defTabSz="457200" rtl="0" eaLnBrk="1" latinLnBrk="0" hangingPunct="1">
                        <a:defRPr sz="1800" kern="1200">
                          <a:solidFill>
                            <a:schemeClr val="dk1"/>
                          </a:solidFill>
                          <a:latin typeface="Century Gothic" panose="020B0502020202020204"/>
                        </a:defRPr>
                      </a:lvl2pPr>
                      <a:lvl3pPr marL="914400" algn="l" defTabSz="457200" rtl="0" eaLnBrk="1" latinLnBrk="0" hangingPunct="1">
                        <a:defRPr sz="1800" kern="1200">
                          <a:solidFill>
                            <a:schemeClr val="dk1"/>
                          </a:solidFill>
                          <a:latin typeface="Century Gothic" panose="020B0502020202020204"/>
                        </a:defRPr>
                      </a:lvl3pPr>
                      <a:lvl4pPr marL="1371600" algn="l" defTabSz="457200" rtl="0" eaLnBrk="1" latinLnBrk="0" hangingPunct="1">
                        <a:defRPr sz="1800" kern="1200">
                          <a:solidFill>
                            <a:schemeClr val="dk1"/>
                          </a:solidFill>
                          <a:latin typeface="Century Gothic" panose="020B0502020202020204"/>
                        </a:defRPr>
                      </a:lvl4pPr>
                      <a:lvl5pPr marL="1828800" algn="l" defTabSz="457200" rtl="0" eaLnBrk="1" latinLnBrk="0" hangingPunct="1">
                        <a:defRPr sz="1800" kern="1200">
                          <a:solidFill>
                            <a:schemeClr val="dk1"/>
                          </a:solidFill>
                          <a:latin typeface="Century Gothic" panose="020B0502020202020204"/>
                        </a:defRPr>
                      </a:lvl5pPr>
                      <a:lvl6pPr marL="2286000" algn="l" defTabSz="457200" rtl="0" eaLnBrk="1" latinLnBrk="0" hangingPunct="1">
                        <a:defRPr sz="1800" kern="1200">
                          <a:solidFill>
                            <a:schemeClr val="dk1"/>
                          </a:solidFill>
                          <a:latin typeface="Century Gothic" panose="020B0502020202020204"/>
                        </a:defRPr>
                      </a:lvl6pPr>
                      <a:lvl7pPr marL="2743200" algn="l" defTabSz="457200" rtl="0" eaLnBrk="1" latinLnBrk="0" hangingPunct="1">
                        <a:defRPr sz="1800" kern="1200">
                          <a:solidFill>
                            <a:schemeClr val="dk1"/>
                          </a:solidFill>
                          <a:latin typeface="Century Gothic" panose="020B0502020202020204"/>
                        </a:defRPr>
                      </a:lvl7pPr>
                      <a:lvl8pPr marL="3200400" algn="l" defTabSz="457200" rtl="0" eaLnBrk="1" latinLnBrk="0" hangingPunct="1">
                        <a:defRPr sz="1800" kern="1200">
                          <a:solidFill>
                            <a:schemeClr val="dk1"/>
                          </a:solidFill>
                          <a:latin typeface="Century Gothic" panose="020B0502020202020204"/>
                        </a:defRPr>
                      </a:lvl8pPr>
                      <a:lvl9pPr marL="3657600" algn="l" defTabSz="457200" rtl="0" eaLnBrk="1" latinLnBrk="0" hangingPunct="1">
                        <a:defRPr sz="1800" kern="1200">
                          <a:solidFill>
                            <a:schemeClr val="dk1"/>
                          </a:solidFill>
                          <a:latin typeface="Century Gothic" panose="020B0502020202020204"/>
                        </a:defRPr>
                      </a:lvl9pPr>
                    </a:lstStyle>
                    <a:p>
                      <a:pPr rtl="0" fontAlgn="t">
                        <a:spcBef>
                          <a:spcPts val="0"/>
                        </a:spcBef>
                        <a:spcAft>
                          <a:spcPts val="0"/>
                        </a:spcAft>
                      </a:pPr>
                      <a:endParaRPr lang="en-IN" sz="2000" dirty="0">
                        <a:solidFill>
                          <a:schemeClr val="bg1"/>
                        </a:solidFill>
                        <a:effectLst/>
                        <a:latin typeface="Bahnschrift Light SemiCondensed" panose="020B0502040204020203" pitchFamily="34" charset="0"/>
                        <a:cs typeface="Arial" panose="020B0604020202020204" pitchFamily="34" charset="0"/>
                      </a:endParaRPr>
                    </a:p>
                  </a:txBody>
                  <a:tcPr/>
                </a:tc>
                <a:extLst>
                  <a:ext uri="{0D108BD9-81ED-4DB2-BD59-A6C34878D82A}">
                    <a16:rowId xmlns:a16="http://schemas.microsoft.com/office/drawing/2014/main" val="1627824393"/>
                  </a:ext>
                </a:extLst>
              </a:tr>
              <a:tr h="394191">
                <a:tc>
                  <a:txBody>
                    <a:bodyPr/>
                    <a:lstStyle>
                      <a:lvl1pPr marL="0" algn="l" defTabSz="457200" rtl="0" eaLnBrk="1" latinLnBrk="0" hangingPunct="1">
                        <a:defRPr sz="1800" kern="1200">
                          <a:solidFill>
                            <a:schemeClr val="dk1"/>
                          </a:solidFill>
                          <a:latin typeface="Century Gothic" panose="020B0502020202020204"/>
                        </a:defRPr>
                      </a:lvl1pPr>
                      <a:lvl2pPr marL="457200" algn="l" defTabSz="457200" rtl="0" eaLnBrk="1" latinLnBrk="0" hangingPunct="1">
                        <a:defRPr sz="1800" kern="1200">
                          <a:solidFill>
                            <a:schemeClr val="dk1"/>
                          </a:solidFill>
                          <a:latin typeface="Century Gothic" panose="020B0502020202020204"/>
                        </a:defRPr>
                      </a:lvl2pPr>
                      <a:lvl3pPr marL="914400" algn="l" defTabSz="457200" rtl="0" eaLnBrk="1" latinLnBrk="0" hangingPunct="1">
                        <a:defRPr sz="1800" kern="1200">
                          <a:solidFill>
                            <a:schemeClr val="dk1"/>
                          </a:solidFill>
                          <a:latin typeface="Century Gothic" panose="020B0502020202020204"/>
                        </a:defRPr>
                      </a:lvl3pPr>
                      <a:lvl4pPr marL="1371600" algn="l" defTabSz="457200" rtl="0" eaLnBrk="1" latinLnBrk="0" hangingPunct="1">
                        <a:defRPr sz="1800" kern="1200">
                          <a:solidFill>
                            <a:schemeClr val="dk1"/>
                          </a:solidFill>
                          <a:latin typeface="Century Gothic" panose="020B0502020202020204"/>
                        </a:defRPr>
                      </a:lvl4pPr>
                      <a:lvl5pPr marL="1828800" algn="l" defTabSz="457200" rtl="0" eaLnBrk="1" latinLnBrk="0" hangingPunct="1">
                        <a:defRPr sz="1800" kern="1200">
                          <a:solidFill>
                            <a:schemeClr val="dk1"/>
                          </a:solidFill>
                          <a:latin typeface="Century Gothic" panose="020B0502020202020204"/>
                        </a:defRPr>
                      </a:lvl5pPr>
                      <a:lvl6pPr marL="2286000" algn="l" defTabSz="457200" rtl="0" eaLnBrk="1" latinLnBrk="0" hangingPunct="1">
                        <a:defRPr sz="1800" kern="1200">
                          <a:solidFill>
                            <a:schemeClr val="dk1"/>
                          </a:solidFill>
                          <a:latin typeface="Century Gothic" panose="020B0502020202020204"/>
                        </a:defRPr>
                      </a:lvl6pPr>
                      <a:lvl7pPr marL="2743200" algn="l" defTabSz="457200" rtl="0" eaLnBrk="1" latinLnBrk="0" hangingPunct="1">
                        <a:defRPr sz="1800" kern="1200">
                          <a:solidFill>
                            <a:schemeClr val="dk1"/>
                          </a:solidFill>
                          <a:latin typeface="Century Gothic" panose="020B0502020202020204"/>
                        </a:defRPr>
                      </a:lvl7pPr>
                      <a:lvl8pPr marL="3200400" algn="l" defTabSz="457200" rtl="0" eaLnBrk="1" latinLnBrk="0" hangingPunct="1">
                        <a:defRPr sz="1800" kern="1200">
                          <a:solidFill>
                            <a:schemeClr val="dk1"/>
                          </a:solidFill>
                          <a:latin typeface="Century Gothic" panose="020B0502020202020204"/>
                        </a:defRPr>
                      </a:lvl8pPr>
                      <a:lvl9pPr marL="3657600" algn="l" defTabSz="457200" rtl="0" eaLnBrk="1" latinLnBrk="0" hangingPunct="1">
                        <a:defRPr sz="1800" kern="1200">
                          <a:solidFill>
                            <a:schemeClr val="dk1"/>
                          </a:solidFill>
                          <a:latin typeface="Century Gothic" panose="020B0502020202020204"/>
                        </a:defRPr>
                      </a:lvl9pPr>
                    </a:lstStyle>
                    <a:p>
                      <a:pPr rtl="0" fontAlgn="t">
                        <a:spcBef>
                          <a:spcPts val="0"/>
                        </a:spcBef>
                        <a:spcAft>
                          <a:spcPts val="0"/>
                        </a:spcAft>
                      </a:pPr>
                      <a:endParaRPr lang="en-IN" sz="2000" dirty="0">
                        <a:solidFill>
                          <a:schemeClr val="bg1"/>
                        </a:solidFill>
                        <a:effectLst/>
                        <a:latin typeface="Bahnschrift Light SemiCondensed" panose="020B0502040204020203" pitchFamily="34" charset="0"/>
                        <a:cs typeface="Arial" panose="020B0604020202020204" pitchFamily="34" charset="0"/>
                      </a:endParaRPr>
                    </a:p>
                  </a:txBody>
                  <a:tcPr/>
                </a:tc>
                <a:tc>
                  <a:txBody>
                    <a:bodyPr/>
                    <a:lstStyle>
                      <a:lvl1pPr marL="0" algn="l" defTabSz="457200" rtl="0" eaLnBrk="1" latinLnBrk="0" hangingPunct="1">
                        <a:defRPr sz="1800" kern="1200">
                          <a:solidFill>
                            <a:schemeClr val="dk1"/>
                          </a:solidFill>
                          <a:latin typeface="Century Gothic" panose="020B0502020202020204"/>
                        </a:defRPr>
                      </a:lvl1pPr>
                      <a:lvl2pPr marL="457200" algn="l" defTabSz="457200" rtl="0" eaLnBrk="1" latinLnBrk="0" hangingPunct="1">
                        <a:defRPr sz="1800" kern="1200">
                          <a:solidFill>
                            <a:schemeClr val="dk1"/>
                          </a:solidFill>
                          <a:latin typeface="Century Gothic" panose="020B0502020202020204"/>
                        </a:defRPr>
                      </a:lvl2pPr>
                      <a:lvl3pPr marL="914400" algn="l" defTabSz="457200" rtl="0" eaLnBrk="1" latinLnBrk="0" hangingPunct="1">
                        <a:defRPr sz="1800" kern="1200">
                          <a:solidFill>
                            <a:schemeClr val="dk1"/>
                          </a:solidFill>
                          <a:latin typeface="Century Gothic" panose="020B0502020202020204"/>
                        </a:defRPr>
                      </a:lvl3pPr>
                      <a:lvl4pPr marL="1371600" algn="l" defTabSz="457200" rtl="0" eaLnBrk="1" latinLnBrk="0" hangingPunct="1">
                        <a:defRPr sz="1800" kern="1200">
                          <a:solidFill>
                            <a:schemeClr val="dk1"/>
                          </a:solidFill>
                          <a:latin typeface="Century Gothic" panose="020B0502020202020204"/>
                        </a:defRPr>
                      </a:lvl4pPr>
                      <a:lvl5pPr marL="1828800" algn="l" defTabSz="457200" rtl="0" eaLnBrk="1" latinLnBrk="0" hangingPunct="1">
                        <a:defRPr sz="1800" kern="1200">
                          <a:solidFill>
                            <a:schemeClr val="dk1"/>
                          </a:solidFill>
                          <a:latin typeface="Century Gothic" panose="020B0502020202020204"/>
                        </a:defRPr>
                      </a:lvl5pPr>
                      <a:lvl6pPr marL="2286000" algn="l" defTabSz="457200" rtl="0" eaLnBrk="1" latinLnBrk="0" hangingPunct="1">
                        <a:defRPr sz="1800" kern="1200">
                          <a:solidFill>
                            <a:schemeClr val="dk1"/>
                          </a:solidFill>
                          <a:latin typeface="Century Gothic" panose="020B0502020202020204"/>
                        </a:defRPr>
                      </a:lvl6pPr>
                      <a:lvl7pPr marL="2743200" algn="l" defTabSz="457200" rtl="0" eaLnBrk="1" latinLnBrk="0" hangingPunct="1">
                        <a:defRPr sz="1800" kern="1200">
                          <a:solidFill>
                            <a:schemeClr val="dk1"/>
                          </a:solidFill>
                          <a:latin typeface="Century Gothic" panose="020B0502020202020204"/>
                        </a:defRPr>
                      </a:lvl7pPr>
                      <a:lvl8pPr marL="3200400" algn="l" defTabSz="457200" rtl="0" eaLnBrk="1" latinLnBrk="0" hangingPunct="1">
                        <a:defRPr sz="1800" kern="1200">
                          <a:solidFill>
                            <a:schemeClr val="dk1"/>
                          </a:solidFill>
                          <a:latin typeface="Century Gothic" panose="020B0502020202020204"/>
                        </a:defRPr>
                      </a:lvl8pPr>
                      <a:lvl9pPr marL="3657600" algn="l" defTabSz="457200" rtl="0" eaLnBrk="1" latinLnBrk="0" hangingPunct="1">
                        <a:defRPr sz="1800" kern="1200">
                          <a:solidFill>
                            <a:schemeClr val="dk1"/>
                          </a:solidFill>
                          <a:latin typeface="Century Gothic" panose="020B0502020202020204"/>
                        </a:defRPr>
                      </a:lvl9pPr>
                    </a:lstStyle>
                    <a:p>
                      <a:pPr rtl="0" fontAlgn="t">
                        <a:spcBef>
                          <a:spcPts val="0"/>
                        </a:spcBef>
                        <a:spcAft>
                          <a:spcPts val="0"/>
                        </a:spcAft>
                      </a:pPr>
                      <a:endParaRPr lang="en-IN" sz="2000" dirty="0">
                        <a:solidFill>
                          <a:schemeClr val="bg1"/>
                        </a:solidFill>
                        <a:effectLst/>
                        <a:latin typeface="Bahnschrift Light SemiCondensed" panose="020B0502040204020203" pitchFamily="34" charset="0"/>
                        <a:cs typeface="Arial" panose="020B0604020202020204" pitchFamily="34" charset="0"/>
                      </a:endParaRPr>
                    </a:p>
                  </a:txBody>
                  <a:tcPr/>
                </a:tc>
                <a:tc>
                  <a:txBody>
                    <a:bodyPr/>
                    <a:lstStyle>
                      <a:lvl1pPr marL="0" algn="l" defTabSz="457200" rtl="0" eaLnBrk="1" latinLnBrk="0" hangingPunct="1">
                        <a:defRPr sz="1800" kern="1200">
                          <a:solidFill>
                            <a:schemeClr val="dk1"/>
                          </a:solidFill>
                          <a:latin typeface="Century Gothic" panose="020B0502020202020204"/>
                        </a:defRPr>
                      </a:lvl1pPr>
                      <a:lvl2pPr marL="457200" algn="l" defTabSz="457200" rtl="0" eaLnBrk="1" latinLnBrk="0" hangingPunct="1">
                        <a:defRPr sz="1800" kern="1200">
                          <a:solidFill>
                            <a:schemeClr val="dk1"/>
                          </a:solidFill>
                          <a:latin typeface="Century Gothic" panose="020B0502020202020204"/>
                        </a:defRPr>
                      </a:lvl2pPr>
                      <a:lvl3pPr marL="914400" algn="l" defTabSz="457200" rtl="0" eaLnBrk="1" latinLnBrk="0" hangingPunct="1">
                        <a:defRPr sz="1800" kern="1200">
                          <a:solidFill>
                            <a:schemeClr val="dk1"/>
                          </a:solidFill>
                          <a:latin typeface="Century Gothic" panose="020B0502020202020204"/>
                        </a:defRPr>
                      </a:lvl3pPr>
                      <a:lvl4pPr marL="1371600" algn="l" defTabSz="457200" rtl="0" eaLnBrk="1" latinLnBrk="0" hangingPunct="1">
                        <a:defRPr sz="1800" kern="1200">
                          <a:solidFill>
                            <a:schemeClr val="dk1"/>
                          </a:solidFill>
                          <a:latin typeface="Century Gothic" panose="020B0502020202020204"/>
                        </a:defRPr>
                      </a:lvl4pPr>
                      <a:lvl5pPr marL="1828800" algn="l" defTabSz="457200" rtl="0" eaLnBrk="1" latinLnBrk="0" hangingPunct="1">
                        <a:defRPr sz="1800" kern="1200">
                          <a:solidFill>
                            <a:schemeClr val="dk1"/>
                          </a:solidFill>
                          <a:latin typeface="Century Gothic" panose="020B0502020202020204"/>
                        </a:defRPr>
                      </a:lvl5pPr>
                      <a:lvl6pPr marL="2286000" algn="l" defTabSz="457200" rtl="0" eaLnBrk="1" latinLnBrk="0" hangingPunct="1">
                        <a:defRPr sz="1800" kern="1200">
                          <a:solidFill>
                            <a:schemeClr val="dk1"/>
                          </a:solidFill>
                          <a:latin typeface="Century Gothic" panose="020B0502020202020204"/>
                        </a:defRPr>
                      </a:lvl6pPr>
                      <a:lvl7pPr marL="2743200" algn="l" defTabSz="457200" rtl="0" eaLnBrk="1" latinLnBrk="0" hangingPunct="1">
                        <a:defRPr sz="1800" kern="1200">
                          <a:solidFill>
                            <a:schemeClr val="dk1"/>
                          </a:solidFill>
                          <a:latin typeface="Century Gothic" panose="020B0502020202020204"/>
                        </a:defRPr>
                      </a:lvl7pPr>
                      <a:lvl8pPr marL="3200400" algn="l" defTabSz="457200" rtl="0" eaLnBrk="1" latinLnBrk="0" hangingPunct="1">
                        <a:defRPr sz="1800" kern="1200">
                          <a:solidFill>
                            <a:schemeClr val="dk1"/>
                          </a:solidFill>
                          <a:latin typeface="Century Gothic" panose="020B0502020202020204"/>
                        </a:defRPr>
                      </a:lvl8pPr>
                      <a:lvl9pPr marL="3657600" algn="l" defTabSz="457200" rtl="0" eaLnBrk="1" latinLnBrk="0" hangingPunct="1">
                        <a:defRPr sz="1800" kern="1200">
                          <a:solidFill>
                            <a:schemeClr val="dk1"/>
                          </a:solidFill>
                          <a:latin typeface="Century Gothic" panose="020B0502020202020204"/>
                        </a:defRPr>
                      </a:lvl9pPr>
                    </a:lstStyle>
                    <a:p>
                      <a:pPr rtl="0" fontAlgn="t">
                        <a:spcBef>
                          <a:spcPts val="0"/>
                        </a:spcBef>
                        <a:spcAft>
                          <a:spcPts val="0"/>
                        </a:spcAft>
                      </a:pPr>
                      <a:endParaRPr lang="en-IN" sz="2000" b="0" u="none" strike="noStrike" dirty="0">
                        <a:solidFill>
                          <a:schemeClr val="bg1"/>
                        </a:solidFill>
                        <a:effectLst/>
                        <a:latin typeface="Bahnschrift Light SemiCondensed" panose="020B0502040204020203" pitchFamily="34" charset="0"/>
                      </a:endParaRPr>
                    </a:p>
                    <a:p>
                      <a:pPr rtl="0" fontAlgn="t">
                        <a:spcBef>
                          <a:spcPts val="0"/>
                        </a:spcBef>
                        <a:spcAft>
                          <a:spcPts val="0"/>
                        </a:spcAft>
                      </a:pPr>
                      <a:endParaRPr lang="en-IN" sz="2000" dirty="0">
                        <a:solidFill>
                          <a:schemeClr val="bg1"/>
                        </a:solidFill>
                        <a:effectLst/>
                        <a:latin typeface="Bahnschrift Light SemiCondensed" panose="020B0502040204020203" pitchFamily="34" charset="0"/>
                        <a:cs typeface="Arial" panose="020B0604020202020204" pitchFamily="34" charset="0"/>
                      </a:endParaRPr>
                    </a:p>
                  </a:txBody>
                  <a:tcPr/>
                </a:tc>
                <a:extLst>
                  <a:ext uri="{0D108BD9-81ED-4DB2-BD59-A6C34878D82A}">
                    <a16:rowId xmlns:a16="http://schemas.microsoft.com/office/drawing/2014/main" val="1357825588"/>
                  </a:ext>
                </a:extLst>
              </a:tr>
            </a:tbl>
          </a:graphicData>
        </a:graphic>
      </p:graphicFrame>
      <p:sp>
        <p:nvSpPr>
          <p:cNvPr id="11" name="TextBox 10">
            <a:extLst>
              <a:ext uri="{FF2B5EF4-FFF2-40B4-BE49-F238E27FC236}">
                <a16:creationId xmlns:a16="http://schemas.microsoft.com/office/drawing/2014/main" id="{6073B260-807C-4846-B660-C0FBAF7A4494}"/>
              </a:ext>
            </a:extLst>
          </p:cNvPr>
          <p:cNvSpPr txBox="1"/>
          <p:nvPr/>
        </p:nvSpPr>
        <p:spPr>
          <a:xfrm>
            <a:off x="118597" y="3616190"/>
            <a:ext cx="4694035" cy="646331"/>
          </a:xfrm>
          <a:prstGeom prst="rect">
            <a:avLst/>
          </a:prstGeom>
          <a:noFill/>
        </p:spPr>
        <p:txBody>
          <a:bodyPr wrap="square">
            <a:spAutoFit/>
          </a:bodyPr>
          <a:lstStyle/>
          <a:p>
            <a:pPr marL="0" marR="0" lvl="0" indent="0" algn="just" defTabSz="457200" rtl="0" eaLnBrk="1" fontAlgn="auto" latinLnBrk="0" hangingPunct="1">
              <a:lnSpc>
                <a:spcPct val="100000"/>
              </a:lnSpc>
              <a:spcBef>
                <a:spcPts val="0"/>
              </a:spcBef>
              <a:spcAft>
                <a:spcPts val="0"/>
              </a:spcAft>
              <a:buClrTx/>
              <a:buSzTx/>
              <a:buFontTx/>
              <a:buNone/>
              <a:tabLst/>
              <a:defRPr/>
            </a:pPr>
            <a:r>
              <a:rPr lang="en-US" sz="3600" b="1" dirty="0">
                <a:ln w="22225">
                  <a:solidFill>
                    <a:schemeClr val="accent2">
                      <a:lumMod val="75000"/>
                    </a:schemeClr>
                  </a:solidFill>
                  <a:prstDash val="solid"/>
                </a:ln>
                <a:solidFill>
                  <a:schemeClr val="accent1"/>
                </a:solidFill>
                <a:effectLst>
                  <a:outerShdw blurRad="60007" dist="200025" dir="15000000" sy="30000" kx="-1800000" algn="bl" rotWithShape="0">
                    <a:prstClr val="black">
                      <a:alpha val="32000"/>
                    </a:prstClr>
                  </a:outerShdw>
                </a:effectLst>
                <a:latin typeface="Bahnschrift Light SemiCondensed" panose="020B0502040204020203" pitchFamily="34" charset="0"/>
                <a:cs typeface="Times New Roman" panose="02020603050405020304" pitchFamily="18" charset="0"/>
              </a:rPr>
              <a:t>SUBMITTED BY :</a:t>
            </a:r>
            <a:endParaRPr kumimoji="0" lang="en-IN" sz="3600" b="0" i="0" u="none" strike="noStrike" kern="1200" cap="none" spc="0" normalizeH="0" baseline="0" noProof="0" dirty="0">
              <a:ln>
                <a:solidFill>
                  <a:schemeClr val="accent2">
                    <a:lumMod val="75000"/>
                  </a:schemeClr>
                </a:solidFill>
              </a:ln>
              <a:solidFill>
                <a:schemeClr val="accent1"/>
              </a:solidFill>
              <a:effectLst/>
              <a:uLnTx/>
              <a:uFillTx/>
              <a:latin typeface="Bahnschrift Light SemiCondensed" panose="020B0502040204020203" pitchFamily="34" charset="0"/>
            </a:endParaRPr>
          </a:p>
        </p:txBody>
      </p:sp>
      <p:pic>
        <p:nvPicPr>
          <p:cNvPr id="5" name="Picture 4">
            <a:extLst>
              <a:ext uri="{FF2B5EF4-FFF2-40B4-BE49-F238E27FC236}">
                <a16:creationId xmlns:a16="http://schemas.microsoft.com/office/drawing/2014/main" id="{C625C396-AFEF-4475-9A58-A7A927FB5305}"/>
              </a:ext>
            </a:extLst>
          </p:cNvPr>
          <p:cNvPicPr>
            <a:picLocks noChangeAspect="1"/>
          </p:cNvPicPr>
          <p:nvPr/>
        </p:nvPicPr>
        <p:blipFill>
          <a:blip r:embed="rId2"/>
          <a:stretch>
            <a:fillRect/>
          </a:stretch>
        </p:blipFill>
        <p:spPr>
          <a:xfrm>
            <a:off x="6400800" y="3156305"/>
            <a:ext cx="5442286" cy="3270928"/>
          </a:xfrm>
          <a:prstGeom prst="rect">
            <a:avLst/>
          </a:prstGeom>
          <a:ln>
            <a:noFill/>
          </a:ln>
          <a:effectLst>
            <a:softEdge rad="112500"/>
          </a:effectLst>
        </p:spPr>
      </p:pic>
      <p:pic>
        <p:nvPicPr>
          <p:cNvPr id="6" name="Picture 5">
            <a:extLst>
              <a:ext uri="{FF2B5EF4-FFF2-40B4-BE49-F238E27FC236}">
                <a16:creationId xmlns:a16="http://schemas.microsoft.com/office/drawing/2014/main" id="{E6E77E33-E874-44D7-9596-56C077DCFDCE}"/>
              </a:ext>
            </a:extLst>
          </p:cNvPr>
          <p:cNvPicPr>
            <a:picLocks noChangeAspect="1"/>
          </p:cNvPicPr>
          <p:nvPr/>
        </p:nvPicPr>
        <p:blipFill>
          <a:blip r:embed="rId3"/>
          <a:stretch>
            <a:fillRect/>
          </a:stretch>
        </p:blipFill>
        <p:spPr>
          <a:xfrm>
            <a:off x="10783785" y="198053"/>
            <a:ext cx="1207113" cy="1201016"/>
          </a:xfrm>
          <a:prstGeom prst="rect">
            <a:avLst/>
          </a:prstGeom>
        </p:spPr>
      </p:pic>
    </p:spTree>
    <p:extLst>
      <p:ext uri="{BB962C8B-B14F-4D97-AF65-F5344CB8AC3E}">
        <p14:creationId xmlns:p14="http://schemas.microsoft.com/office/powerpoint/2010/main" val="11221174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768E200-DACE-43FD-B512-6E5A31CFA7E4}"/>
              </a:ext>
            </a:extLst>
          </p:cNvPr>
          <p:cNvSpPr txBox="1"/>
          <p:nvPr/>
        </p:nvSpPr>
        <p:spPr>
          <a:xfrm>
            <a:off x="222193" y="85403"/>
            <a:ext cx="6175168" cy="1323439"/>
          </a:xfrm>
          <a:prstGeom prst="rect">
            <a:avLst/>
          </a:prstGeom>
          <a:noFill/>
        </p:spPr>
        <p:txBody>
          <a:bodyPr wrap="square">
            <a:spAutoFit/>
          </a:bodyPr>
          <a:lstStyle/>
          <a:p>
            <a:pPr marL="0" marR="0" lvl="0" indent="0" algn="just" defTabSz="457200" rtl="0" eaLnBrk="1" fontAlgn="auto" latinLnBrk="0" hangingPunct="1">
              <a:lnSpc>
                <a:spcPct val="100000"/>
              </a:lnSpc>
              <a:spcBef>
                <a:spcPts val="0"/>
              </a:spcBef>
              <a:spcAft>
                <a:spcPts val="0"/>
              </a:spcAft>
              <a:buClrTx/>
              <a:buSzTx/>
              <a:buFontTx/>
              <a:buNone/>
              <a:tabLst/>
              <a:defRPr/>
            </a:pPr>
            <a:r>
              <a:rPr kumimoji="0" lang="en-US" sz="8000" b="1" i="0" u="none" strike="noStrike" kern="1200" cap="none" spc="0" normalizeH="0" baseline="0" noProof="0" dirty="0">
                <a:ln w="22225">
                  <a:solidFill>
                    <a:srgbClr val="92D050"/>
                  </a:solidFill>
                  <a:prstDash val="solid"/>
                </a:ln>
                <a:solidFill>
                  <a:schemeClr val="accent2">
                    <a:lumMod val="75000"/>
                  </a:schemeClr>
                </a:solidFill>
                <a:effectLst>
                  <a:outerShdw blurRad="60007" dist="200025" dir="15000000" sy="30000" kx="-1800000" algn="bl" rotWithShape="0">
                    <a:prstClr val="black">
                      <a:alpha val="32000"/>
                    </a:prstClr>
                  </a:outerShdw>
                  <a:reflection blurRad="6350" stA="60000" endA="900" endPos="58000" dir="5400000" sy="-100000" algn="bl" rotWithShape="0"/>
                </a:effectLst>
                <a:uLnTx/>
                <a:uFillTx/>
                <a:latin typeface="Times New Roman" panose="02020603050405020304" pitchFamily="18" charset="0"/>
                <a:ea typeface="+mn-ea"/>
                <a:cs typeface="Times New Roman" panose="02020603050405020304" pitchFamily="18" charset="0"/>
              </a:rPr>
              <a:t>BACK END</a:t>
            </a:r>
          </a:p>
        </p:txBody>
      </p:sp>
      <p:pic>
        <p:nvPicPr>
          <p:cNvPr id="3" name="Content Placeholder 8">
            <a:extLst>
              <a:ext uri="{FF2B5EF4-FFF2-40B4-BE49-F238E27FC236}">
                <a16:creationId xmlns:a16="http://schemas.microsoft.com/office/drawing/2014/main" id="{6ADDEEE9-6208-4159-9AAB-B11B27F99B2A}"/>
              </a:ext>
            </a:extLst>
          </p:cNvPr>
          <p:cNvPicPr>
            <a:picLocks noChangeAspect="1"/>
          </p:cNvPicPr>
          <p:nvPr/>
        </p:nvPicPr>
        <p:blipFill rotWithShape="1">
          <a:blip r:embed="rId2"/>
          <a:srcRect l="23556" t="-5056" r="22995" b="-1"/>
          <a:stretch/>
        </p:blipFill>
        <p:spPr>
          <a:xfrm>
            <a:off x="8194684" y="2171700"/>
            <a:ext cx="2232213" cy="2514600"/>
          </a:xfrm>
          <a:prstGeom prst="roundRect">
            <a:avLst>
              <a:gd name="adj" fmla="val 4167"/>
            </a:avLst>
          </a:prstGeom>
          <a:solidFill>
            <a:srgbClr val="FFFFFF"/>
          </a:solidFill>
          <a:ln w="76200" cap="sq">
            <a:solidFill>
              <a:schemeClr val="accent2">
                <a:lumMod val="75000"/>
              </a:schemeClr>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
        <p:nvSpPr>
          <p:cNvPr id="6" name="TextBox 5">
            <a:extLst>
              <a:ext uri="{FF2B5EF4-FFF2-40B4-BE49-F238E27FC236}">
                <a16:creationId xmlns:a16="http://schemas.microsoft.com/office/drawing/2014/main" id="{35339192-130E-4BC4-BD5B-E35E4A890988}"/>
              </a:ext>
            </a:extLst>
          </p:cNvPr>
          <p:cNvSpPr txBox="1"/>
          <p:nvPr/>
        </p:nvSpPr>
        <p:spPr>
          <a:xfrm>
            <a:off x="790545" y="2440366"/>
            <a:ext cx="6399720" cy="3170099"/>
          </a:xfrm>
          <a:prstGeom prst="rect">
            <a:avLst/>
          </a:prstGeom>
          <a:noFill/>
        </p:spPr>
        <p:txBody>
          <a:bodyPr wrap="square">
            <a:spAutoFit/>
          </a:bodyPr>
          <a:lstStyle/>
          <a:p>
            <a:pPr marL="342900" marR="0" lvl="0" indent="-342900" algn="just" defTabSz="457200" rtl="0" eaLnBrk="1" fontAlgn="auto" latinLnBrk="0" hangingPunct="1">
              <a:lnSpc>
                <a:spcPct val="100000"/>
              </a:lnSpc>
              <a:spcBef>
                <a:spcPts val="0"/>
              </a:spcBef>
              <a:spcAft>
                <a:spcPts val="0"/>
              </a:spcAft>
              <a:buClr>
                <a:schemeClr val="accent2">
                  <a:lumMod val="75000"/>
                </a:schemeClr>
              </a:buClr>
              <a:buSzTx/>
              <a:buFont typeface="Wingdings" panose="05000000000000000000" pitchFamily="2" charset="2"/>
              <a:buChar char="v"/>
              <a:tabLst/>
              <a:defRPr/>
            </a:pPr>
            <a:r>
              <a:rPr kumimoji="0" lang="en-US" sz="2400" b="1" i="0" u="none" strike="noStrike" kern="1200" cap="none" spc="0" normalizeH="0" baseline="0" noProof="0" dirty="0">
                <a:ln>
                  <a:noFill/>
                </a:ln>
                <a:solidFill>
                  <a:schemeClr val="accent2">
                    <a:lumMod val="75000"/>
                  </a:schemeClr>
                </a:solidFill>
                <a:effectLst/>
                <a:uLnTx/>
                <a:uFillTx/>
                <a:latin typeface="Microsoft JhengHei UI" panose="020B0604030504040204" pitchFamily="34" charset="-120"/>
                <a:ea typeface="Microsoft JhengHei UI" panose="020B0604030504040204" pitchFamily="34" charset="-120"/>
                <a:cs typeface="Times New Roman" pitchFamily="18" charset="0"/>
              </a:rPr>
              <a:t>SQL</a:t>
            </a:r>
            <a:r>
              <a:rPr kumimoji="0" lang="en-US" sz="2400" b="1" i="0" u="none" strike="noStrike" kern="1200" cap="none" spc="0" normalizeH="0" baseline="0" noProof="0" dirty="0">
                <a:ln>
                  <a:noFill/>
                </a:ln>
                <a:solidFill>
                  <a:srgbClr val="92D050"/>
                </a:solidFill>
                <a:effectLst/>
                <a:uLnTx/>
                <a:uFillTx/>
                <a:latin typeface="Microsoft JhengHei UI" panose="020B0604030504040204" pitchFamily="34" charset="-120"/>
                <a:ea typeface="Microsoft JhengHei UI" panose="020B0604030504040204" pitchFamily="34" charset="-120"/>
                <a:cs typeface="Times New Roman" pitchFamily="18" charset="0"/>
              </a:rPr>
              <a:t> </a:t>
            </a:r>
            <a:r>
              <a:rPr kumimoji="0" lang="en-US" sz="2400" b="1" i="0" u="none" strike="noStrike" kern="1200" cap="none" spc="0" normalizeH="0" baseline="0" noProof="0" dirty="0">
                <a:ln>
                  <a:noFill/>
                </a:ln>
                <a:solidFill>
                  <a:srgbClr val="92D050"/>
                </a:solidFill>
                <a:effectLst/>
                <a:uLnTx/>
                <a:uFillTx/>
                <a:latin typeface="Microsoft JhengHei UI" panose="020B0604030504040204" pitchFamily="34" charset="-120"/>
                <a:ea typeface="Microsoft JhengHei UI" panose="020B0604030504040204" pitchFamily="34" charset="-120"/>
                <a:cs typeface="+mn-cs"/>
              </a:rPr>
              <a:t>is a domain-specific language used in programming and designed for managing data held in a relational database management system (RDBMS). </a:t>
            </a:r>
          </a:p>
          <a:p>
            <a:pPr marR="0" lvl="0" algn="just" defTabSz="457200" rtl="0" eaLnBrk="1" fontAlgn="auto" latinLnBrk="0" hangingPunct="1">
              <a:lnSpc>
                <a:spcPct val="100000"/>
              </a:lnSpc>
              <a:spcBef>
                <a:spcPts val="0"/>
              </a:spcBef>
              <a:spcAft>
                <a:spcPts val="0"/>
              </a:spcAft>
              <a:buClr>
                <a:schemeClr val="accent2">
                  <a:lumMod val="75000"/>
                </a:schemeClr>
              </a:buClr>
              <a:buSzTx/>
              <a:tabLst/>
              <a:defRPr/>
            </a:pPr>
            <a:endParaRPr kumimoji="0" lang="en-US" sz="2400" b="1" i="0" u="none" strike="noStrike" kern="1200" cap="none" spc="0" normalizeH="0" baseline="0" noProof="0" dirty="0">
              <a:ln>
                <a:noFill/>
              </a:ln>
              <a:solidFill>
                <a:srgbClr val="92D050"/>
              </a:solidFill>
              <a:effectLst/>
              <a:uLnTx/>
              <a:uFillTx/>
              <a:latin typeface="Microsoft JhengHei UI" panose="020B0604030504040204" pitchFamily="34" charset="-120"/>
              <a:ea typeface="Microsoft JhengHei UI" panose="020B0604030504040204" pitchFamily="34" charset="-120"/>
              <a:cs typeface="Times New Roman" pitchFamily="18" charset="0"/>
            </a:endParaRPr>
          </a:p>
          <a:p>
            <a:pPr marL="171450" marR="0" lvl="0" indent="-171450" algn="just" defTabSz="457200" rtl="0" eaLnBrk="1" fontAlgn="auto" latinLnBrk="0" hangingPunct="1">
              <a:lnSpc>
                <a:spcPct val="100000"/>
              </a:lnSpc>
              <a:spcBef>
                <a:spcPts val="0"/>
              </a:spcBef>
              <a:spcAft>
                <a:spcPts val="0"/>
              </a:spcAft>
              <a:buClr>
                <a:schemeClr val="accent2">
                  <a:lumMod val="75000"/>
                </a:schemeClr>
              </a:buClr>
              <a:buSzTx/>
              <a:buFont typeface="Wingdings" panose="05000000000000000000" pitchFamily="2" charset="2"/>
              <a:buChar char="v"/>
              <a:tabLst/>
              <a:defRPr/>
            </a:pPr>
            <a:endParaRPr kumimoji="0" lang="en-US" sz="800" b="1" i="0" u="none" strike="noStrike" kern="1200" cap="none" spc="0" normalizeH="0" baseline="0" noProof="0" dirty="0">
              <a:ln>
                <a:noFill/>
              </a:ln>
              <a:solidFill>
                <a:srgbClr val="92D050"/>
              </a:solidFill>
              <a:effectLst/>
              <a:uLnTx/>
              <a:uFillTx/>
              <a:latin typeface="Microsoft JhengHei UI" panose="020B0604030504040204" pitchFamily="34" charset="-120"/>
              <a:ea typeface="Microsoft JhengHei UI" panose="020B0604030504040204" pitchFamily="34" charset="-120"/>
              <a:cs typeface="Times New Roman" pitchFamily="18" charset="0"/>
            </a:endParaRPr>
          </a:p>
          <a:p>
            <a:pPr marL="342900" marR="0" lvl="0" indent="-342900" algn="just" defTabSz="457200" rtl="0" eaLnBrk="1" fontAlgn="auto" latinLnBrk="0" hangingPunct="1">
              <a:lnSpc>
                <a:spcPct val="100000"/>
              </a:lnSpc>
              <a:spcBef>
                <a:spcPts val="0"/>
              </a:spcBef>
              <a:spcAft>
                <a:spcPts val="0"/>
              </a:spcAft>
              <a:buClr>
                <a:schemeClr val="accent2">
                  <a:lumMod val="75000"/>
                </a:schemeClr>
              </a:buClr>
              <a:buSzTx/>
              <a:buFont typeface="Wingdings" panose="05000000000000000000" pitchFamily="2" charset="2"/>
              <a:buChar char="v"/>
              <a:tabLst/>
              <a:defRPr/>
            </a:pPr>
            <a:r>
              <a:rPr kumimoji="0" lang="en-US" sz="2400" b="1" i="0" u="none" strike="noStrike" kern="1200" cap="none" spc="0" normalizeH="0" baseline="0" noProof="0" dirty="0">
                <a:ln>
                  <a:noFill/>
                </a:ln>
                <a:solidFill>
                  <a:srgbClr val="92D050"/>
                </a:solidFill>
                <a:effectLst/>
                <a:uLnTx/>
                <a:uFillTx/>
                <a:latin typeface="Microsoft JhengHei UI" panose="020B0604030504040204" pitchFamily="34" charset="-120"/>
                <a:ea typeface="Microsoft JhengHei UI" panose="020B0604030504040204" pitchFamily="34" charset="-120"/>
                <a:cs typeface="Times New Roman" pitchFamily="18" charset="0"/>
              </a:rPr>
              <a:t>SQL stands for </a:t>
            </a:r>
            <a:r>
              <a:rPr kumimoji="0" lang="en-US" sz="2400" b="1" i="0" u="none" strike="noStrike" kern="1200" cap="none" spc="0" normalizeH="0" baseline="0" noProof="0" dirty="0">
                <a:ln>
                  <a:noFill/>
                </a:ln>
                <a:solidFill>
                  <a:schemeClr val="accent2">
                    <a:lumMod val="75000"/>
                  </a:schemeClr>
                </a:solidFill>
                <a:effectLst/>
                <a:uLnTx/>
                <a:uFillTx/>
                <a:latin typeface="Microsoft JhengHei UI" panose="020B0604030504040204" pitchFamily="34" charset="-120"/>
                <a:ea typeface="Microsoft JhengHei UI" panose="020B0604030504040204" pitchFamily="34" charset="-120"/>
                <a:cs typeface="Times New Roman" pitchFamily="18" charset="0"/>
              </a:rPr>
              <a:t>Structured Query Language.</a:t>
            </a:r>
          </a:p>
        </p:txBody>
      </p:sp>
      <p:pic>
        <p:nvPicPr>
          <p:cNvPr id="4" name="Picture 3">
            <a:extLst>
              <a:ext uri="{FF2B5EF4-FFF2-40B4-BE49-F238E27FC236}">
                <a16:creationId xmlns:a16="http://schemas.microsoft.com/office/drawing/2014/main" id="{60B927BE-40FD-4DA3-95BA-8CC34240BB4C}"/>
              </a:ext>
            </a:extLst>
          </p:cNvPr>
          <p:cNvPicPr>
            <a:picLocks noChangeAspect="1"/>
          </p:cNvPicPr>
          <p:nvPr/>
        </p:nvPicPr>
        <p:blipFill>
          <a:blip r:embed="rId3"/>
          <a:stretch>
            <a:fillRect/>
          </a:stretch>
        </p:blipFill>
        <p:spPr>
          <a:xfrm>
            <a:off x="10858527" y="146614"/>
            <a:ext cx="1207113" cy="1201016"/>
          </a:xfrm>
          <a:prstGeom prst="rect">
            <a:avLst/>
          </a:prstGeom>
        </p:spPr>
      </p:pic>
    </p:spTree>
    <p:extLst>
      <p:ext uri="{BB962C8B-B14F-4D97-AF65-F5344CB8AC3E}">
        <p14:creationId xmlns:p14="http://schemas.microsoft.com/office/powerpoint/2010/main" val="36383599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AA48918E-3ED0-4360-AC6C-4409DE8A30AF}"/>
              </a:ext>
            </a:extLst>
          </p:cNvPr>
          <p:cNvSpPr txBox="1"/>
          <p:nvPr/>
        </p:nvSpPr>
        <p:spPr>
          <a:xfrm>
            <a:off x="163754" y="132280"/>
            <a:ext cx="6175168" cy="1323439"/>
          </a:xfrm>
          <a:prstGeom prst="rect">
            <a:avLst/>
          </a:prstGeom>
          <a:noFill/>
        </p:spPr>
        <p:txBody>
          <a:bodyPr wrap="square">
            <a:spAutoFit/>
          </a:bodyPr>
          <a:lstStyle/>
          <a:p>
            <a:pPr marL="0" marR="0" lvl="0" indent="0" defTabSz="457200" rtl="0" eaLnBrk="1" fontAlgn="auto" latinLnBrk="0" hangingPunct="1">
              <a:lnSpc>
                <a:spcPct val="100000"/>
              </a:lnSpc>
              <a:spcBef>
                <a:spcPts val="0"/>
              </a:spcBef>
              <a:spcAft>
                <a:spcPts val="0"/>
              </a:spcAft>
              <a:buClrTx/>
              <a:buSzTx/>
              <a:buFontTx/>
              <a:buNone/>
              <a:tabLst/>
              <a:defRPr/>
            </a:pPr>
            <a:r>
              <a:rPr kumimoji="0" lang="en-US" sz="8000" b="1" i="0" u="none" strike="noStrike" kern="1200" cap="none" spc="0" normalizeH="0" baseline="0" noProof="0" dirty="0">
                <a:ln w="22225">
                  <a:solidFill>
                    <a:srgbClr val="92D050"/>
                  </a:solidFill>
                  <a:prstDash val="solid"/>
                </a:ln>
                <a:solidFill>
                  <a:schemeClr val="accent2">
                    <a:lumMod val="75000"/>
                  </a:schemeClr>
                </a:solidFill>
                <a:effectLst>
                  <a:outerShdw blurRad="60007" dist="200025" dir="15000000" sy="30000" kx="-1800000" algn="bl" rotWithShape="0">
                    <a:prstClr val="black">
                      <a:alpha val="32000"/>
                    </a:prstClr>
                  </a:outerShdw>
                  <a:reflection blurRad="6350" stA="60000" endA="900" endPos="58000" dir="5400000" sy="-100000" algn="bl" rotWithShape="0"/>
                </a:effectLst>
                <a:uLnTx/>
                <a:uFillTx/>
                <a:latin typeface="Times New Roman" panose="02020603050405020304" pitchFamily="18" charset="0"/>
                <a:ea typeface="+mn-ea"/>
                <a:cs typeface="Times New Roman" panose="02020603050405020304" pitchFamily="18" charset="0"/>
              </a:rPr>
              <a:t>BACK END</a:t>
            </a:r>
          </a:p>
        </p:txBody>
      </p:sp>
      <p:pic>
        <p:nvPicPr>
          <p:cNvPr id="3" name="Content Placeholder 3">
            <a:extLst>
              <a:ext uri="{FF2B5EF4-FFF2-40B4-BE49-F238E27FC236}">
                <a16:creationId xmlns:a16="http://schemas.microsoft.com/office/drawing/2014/main" id="{CCE7A914-3BAD-4293-88B5-4949D9D28C5E}"/>
              </a:ext>
            </a:extLst>
          </p:cNvPr>
          <p:cNvPicPr>
            <a:picLocks noChangeAspect="1"/>
          </p:cNvPicPr>
          <p:nvPr/>
        </p:nvPicPr>
        <p:blipFill>
          <a:blip r:embed="rId2"/>
          <a:stretch>
            <a:fillRect/>
          </a:stretch>
        </p:blipFill>
        <p:spPr>
          <a:xfrm>
            <a:off x="601940" y="2581814"/>
            <a:ext cx="2934060" cy="2162337"/>
          </a:xfrm>
          <a:prstGeom prst="roundRect">
            <a:avLst>
              <a:gd name="adj" fmla="val 4167"/>
            </a:avLst>
          </a:prstGeom>
          <a:solidFill>
            <a:srgbClr val="FFFFFF"/>
          </a:solidFill>
          <a:ln w="76200" cap="sq">
            <a:solidFill>
              <a:schemeClr val="accent2">
                <a:lumMod val="75000"/>
              </a:schemeClr>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
        <p:nvSpPr>
          <p:cNvPr id="6" name="TextBox 5">
            <a:extLst>
              <a:ext uri="{FF2B5EF4-FFF2-40B4-BE49-F238E27FC236}">
                <a16:creationId xmlns:a16="http://schemas.microsoft.com/office/drawing/2014/main" id="{A2F750E7-1387-49ED-ACB6-329AA4034440}"/>
              </a:ext>
            </a:extLst>
          </p:cNvPr>
          <p:cNvSpPr txBox="1"/>
          <p:nvPr/>
        </p:nvSpPr>
        <p:spPr>
          <a:xfrm>
            <a:off x="4021170" y="2581814"/>
            <a:ext cx="6101860" cy="3046988"/>
          </a:xfrm>
          <a:prstGeom prst="rect">
            <a:avLst/>
          </a:prstGeom>
          <a:noFill/>
        </p:spPr>
        <p:txBody>
          <a:bodyPr wrap="square">
            <a:spAutoFit/>
          </a:bodyPr>
          <a:lstStyle/>
          <a:p>
            <a:pPr marL="342900" marR="0" lvl="0" indent="-342900" algn="just" defTabSz="457200" rtl="0" eaLnBrk="1" fontAlgn="auto" latinLnBrk="0" hangingPunct="1">
              <a:lnSpc>
                <a:spcPct val="100000"/>
              </a:lnSpc>
              <a:spcBef>
                <a:spcPts val="0"/>
              </a:spcBef>
              <a:spcAft>
                <a:spcPts val="0"/>
              </a:spcAft>
              <a:buClr>
                <a:schemeClr val="accent2">
                  <a:lumMod val="75000"/>
                </a:schemeClr>
              </a:buClr>
              <a:buSzTx/>
              <a:buFont typeface="Wingdings" panose="05000000000000000000" pitchFamily="2" charset="2"/>
              <a:buChar char="v"/>
              <a:tabLst/>
              <a:defRPr/>
            </a:pPr>
            <a:r>
              <a:rPr kumimoji="0" lang="en-US" sz="2400" b="1" i="0" u="none" strike="noStrike" kern="1200" cap="none" spc="0" normalizeH="0" baseline="0" noProof="0" dirty="0">
                <a:ln>
                  <a:noFill/>
                </a:ln>
                <a:solidFill>
                  <a:schemeClr val="accent2">
                    <a:lumMod val="75000"/>
                  </a:schemeClr>
                </a:solidFill>
                <a:effectLst/>
                <a:uLnTx/>
                <a:uFillTx/>
                <a:latin typeface="Microsoft JhengHei UI" panose="020B0604030504040204" pitchFamily="34" charset="-120"/>
                <a:ea typeface="Microsoft JhengHei UI" panose="020B0604030504040204" pitchFamily="34" charset="-120"/>
                <a:cs typeface="+mn-cs"/>
              </a:rPr>
              <a:t>PHP</a:t>
            </a:r>
            <a:r>
              <a:rPr kumimoji="0" lang="en-US" sz="2400" b="1" i="0" u="none" strike="noStrike" kern="1200" cap="none" spc="0" normalizeH="0" baseline="0" noProof="0" dirty="0">
                <a:ln>
                  <a:noFill/>
                </a:ln>
                <a:solidFill>
                  <a:srgbClr val="92D050"/>
                </a:solidFill>
                <a:effectLst/>
                <a:uLnTx/>
                <a:uFillTx/>
                <a:latin typeface="Microsoft JhengHei UI" panose="020B0604030504040204" pitchFamily="34" charset="-120"/>
                <a:ea typeface="Microsoft JhengHei UI" panose="020B0604030504040204" pitchFamily="34" charset="-120"/>
                <a:cs typeface="+mn-cs"/>
              </a:rPr>
              <a:t> stands for </a:t>
            </a:r>
            <a:r>
              <a:rPr kumimoji="0" lang="en-US" sz="2400" b="1" i="0" u="none" strike="noStrike" kern="1200" cap="none" spc="0" normalizeH="0" baseline="0" noProof="0" dirty="0">
                <a:ln>
                  <a:noFill/>
                </a:ln>
                <a:solidFill>
                  <a:schemeClr val="accent2">
                    <a:lumMod val="75000"/>
                  </a:schemeClr>
                </a:solidFill>
                <a:effectLst/>
                <a:uLnTx/>
                <a:uFillTx/>
                <a:latin typeface="Microsoft JhengHei UI" panose="020B0604030504040204" pitchFamily="34" charset="-120"/>
                <a:ea typeface="Microsoft JhengHei UI" panose="020B0604030504040204" pitchFamily="34" charset="-120"/>
                <a:cs typeface="+mn-cs"/>
              </a:rPr>
              <a:t>“Hypertext Preprocessor“</a:t>
            </a:r>
            <a:r>
              <a:rPr kumimoji="0" lang="en-US" sz="2400" b="1" i="0" u="none" strike="noStrike" kern="1200" cap="none" spc="0" normalizeH="0" baseline="0" noProof="0" dirty="0">
                <a:ln>
                  <a:noFill/>
                </a:ln>
                <a:solidFill>
                  <a:srgbClr val="92D050"/>
                </a:solidFill>
                <a:effectLst/>
                <a:uLnTx/>
                <a:uFillTx/>
                <a:latin typeface="Microsoft JhengHei UI" panose="020B0604030504040204" pitchFamily="34" charset="-120"/>
                <a:ea typeface="Microsoft JhengHei UI" panose="020B0604030504040204" pitchFamily="34" charset="-120"/>
                <a:cs typeface="+mn-cs"/>
              </a:rPr>
              <a:t>. PHP is a widely-used, open source scripting language.</a:t>
            </a:r>
          </a:p>
          <a:p>
            <a:pPr marL="342900" marR="0" lvl="0" indent="-342900" algn="just" defTabSz="457200" rtl="0" eaLnBrk="1" fontAlgn="auto" latinLnBrk="0" hangingPunct="1">
              <a:lnSpc>
                <a:spcPct val="100000"/>
              </a:lnSpc>
              <a:spcBef>
                <a:spcPts val="0"/>
              </a:spcBef>
              <a:spcAft>
                <a:spcPts val="0"/>
              </a:spcAft>
              <a:buClr>
                <a:schemeClr val="accent2">
                  <a:lumMod val="75000"/>
                </a:schemeClr>
              </a:buClr>
              <a:buSzTx/>
              <a:buFont typeface="Wingdings" panose="05000000000000000000" pitchFamily="2" charset="2"/>
              <a:buChar char="v"/>
              <a:tabLst/>
              <a:defRPr/>
            </a:pPr>
            <a:endParaRPr kumimoji="0" lang="en-US" sz="2400" b="1" i="0" u="none" strike="noStrike" kern="1200" cap="none" spc="0" normalizeH="0" baseline="0" noProof="0" dirty="0">
              <a:ln>
                <a:noFill/>
              </a:ln>
              <a:solidFill>
                <a:srgbClr val="92D050"/>
              </a:solidFill>
              <a:effectLst/>
              <a:uLnTx/>
              <a:uFillTx/>
              <a:latin typeface="Microsoft JhengHei UI" panose="020B0604030504040204" pitchFamily="34" charset="-120"/>
              <a:ea typeface="Microsoft JhengHei UI" panose="020B0604030504040204" pitchFamily="34" charset="-120"/>
              <a:cs typeface="+mn-cs"/>
            </a:endParaRPr>
          </a:p>
          <a:p>
            <a:pPr marR="0" lvl="0" algn="just" defTabSz="457200" rtl="0" eaLnBrk="1" fontAlgn="auto" latinLnBrk="0" hangingPunct="1">
              <a:lnSpc>
                <a:spcPct val="100000"/>
              </a:lnSpc>
              <a:spcBef>
                <a:spcPts val="0"/>
              </a:spcBef>
              <a:spcAft>
                <a:spcPts val="0"/>
              </a:spcAft>
              <a:buClr>
                <a:schemeClr val="accent2">
                  <a:lumMod val="75000"/>
                </a:schemeClr>
              </a:buClr>
              <a:buSzTx/>
              <a:tabLst/>
              <a:defRPr/>
            </a:pPr>
            <a:endParaRPr kumimoji="0" lang="en-US" sz="2400" b="1" i="0" u="none" strike="noStrike" kern="1200" cap="none" spc="0" normalizeH="0" baseline="0" noProof="0" dirty="0">
              <a:ln>
                <a:noFill/>
              </a:ln>
              <a:solidFill>
                <a:srgbClr val="92D050"/>
              </a:solidFill>
              <a:effectLst/>
              <a:uLnTx/>
              <a:uFillTx/>
              <a:latin typeface="Microsoft JhengHei UI" panose="020B0604030504040204" pitchFamily="34" charset="-120"/>
              <a:ea typeface="Microsoft JhengHei UI" panose="020B0604030504040204" pitchFamily="34" charset="-120"/>
              <a:cs typeface="Times New Roman" pitchFamily="18" charset="0"/>
            </a:endParaRPr>
          </a:p>
          <a:p>
            <a:pPr marL="342900" marR="0" lvl="0" indent="-342900" algn="just" defTabSz="457200" rtl="0" eaLnBrk="1" fontAlgn="auto" latinLnBrk="0" hangingPunct="1">
              <a:lnSpc>
                <a:spcPct val="100000"/>
              </a:lnSpc>
              <a:spcBef>
                <a:spcPts val="0"/>
              </a:spcBef>
              <a:spcAft>
                <a:spcPts val="0"/>
              </a:spcAft>
              <a:buClr>
                <a:schemeClr val="accent2">
                  <a:lumMod val="75000"/>
                </a:schemeClr>
              </a:buClr>
              <a:buSzTx/>
              <a:buFont typeface="Wingdings" panose="05000000000000000000" pitchFamily="2" charset="2"/>
              <a:buChar char="v"/>
              <a:tabLst/>
              <a:defRPr/>
            </a:pPr>
            <a:r>
              <a:rPr kumimoji="0" lang="en-US" sz="2400" b="1" i="0" u="none" strike="noStrike" kern="1200" cap="none" spc="0" normalizeH="0" baseline="0" noProof="0" dirty="0">
                <a:ln>
                  <a:noFill/>
                </a:ln>
                <a:solidFill>
                  <a:srgbClr val="92D050"/>
                </a:solidFill>
                <a:effectLst/>
                <a:uLnTx/>
                <a:uFillTx/>
                <a:latin typeface="Microsoft JhengHei UI" panose="020B0604030504040204" pitchFamily="34" charset="-120"/>
                <a:ea typeface="Microsoft JhengHei UI" panose="020B0604030504040204" pitchFamily="34" charset="-120"/>
                <a:cs typeface="Times New Roman" pitchFamily="18" charset="0"/>
              </a:rPr>
              <a:t> It was originally created by </a:t>
            </a:r>
            <a:r>
              <a:rPr kumimoji="0" lang="en-US" sz="2400" b="1" i="0" u="none" strike="noStrike" kern="1200" cap="none" spc="0" normalizeH="0" baseline="0" noProof="0" dirty="0">
                <a:ln>
                  <a:noFill/>
                </a:ln>
                <a:solidFill>
                  <a:schemeClr val="accent2">
                    <a:lumMod val="75000"/>
                  </a:schemeClr>
                </a:solidFill>
                <a:effectLst/>
                <a:uLnTx/>
                <a:uFillTx/>
                <a:latin typeface="Microsoft JhengHei UI" panose="020B0604030504040204" pitchFamily="34" charset="-120"/>
                <a:ea typeface="Microsoft JhengHei UI" panose="020B0604030504040204" pitchFamily="34" charset="-120"/>
                <a:cs typeface="Times New Roman" pitchFamily="18" charset="0"/>
              </a:rPr>
              <a:t>Danish-Canadian programmer Rasmus Lerdorf in 1994.</a:t>
            </a:r>
            <a:endParaRPr kumimoji="0" lang="en-US" sz="2400" b="1" i="0" u="none" strike="noStrike" kern="1200" cap="none" spc="0" normalizeH="0" baseline="0" noProof="0" dirty="0">
              <a:ln>
                <a:noFill/>
              </a:ln>
              <a:solidFill>
                <a:schemeClr val="accent2">
                  <a:lumMod val="75000"/>
                </a:schemeClr>
              </a:solidFill>
              <a:effectLst/>
              <a:uLnTx/>
              <a:uFillTx/>
              <a:latin typeface="Microsoft JhengHei UI" panose="020B0604030504040204" pitchFamily="34" charset="-120"/>
              <a:ea typeface="Microsoft JhengHei UI" panose="020B0604030504040204" pitchFamily="34" charset="-120"/>
              <a:cs typeface="+mn-cs"/>
            </a:endParaRPr>
          </a:p>
        </p:txBody>
      </p:sp>
      <p:pic>
        <p:nvPicPr>
          <p:cNvPr id="4" name="Picture 3">
            <a:extLst>
              <a:ext uri="{FF2B5EF4-FFF2-40B4-BE49-F238E27FC236}">
                <a16:creationId xmlns:a16="http://schemas.microsoft.com/office/drawing/2014/main" id="{41D65E56-9FAE-468F-99EF-1F409D2AA0D2}"/>
              </a:ext>
            </a:extLst>
          </p:cNvPr>
          <p:cNvPicPr>
            <a:picLocks noChangeAspect="1"/>
          </p:cNvPicPr>
          <p:nvPr/>
        </p:nvPicPr>
        <p:blipFill>
          <a:blip r:embed="rId3"/>
          <a:stretch>
            <a:fillRect/>
          </a:stretch>
        </p:blipFill>
        <p:spPr>
          <a:xfrm>
            <a:off x="10821133" y="132280"/>
            <a:ext cx="1207113" cy="1201016"/>
          </a:xfrm>
          <a:prstGeom prst="rect">
            <a:avLst/>
          </a:prstGeom>
        </p:spPr>
      </p:pic>
    </p:spTree>
    <p:extLst>
      <p:ext uri="{BB962C8B-B14F-4D97-AF65-F5344CB8AC3E}">
        <p14:creationId xmlns:p14="http://schemas.microsoft.com/office/powerpoint/2010/main" val="22675782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inus Sign 1">
            <a:extLst>
              <a:ext uri="{FF2B5EF4-FFF2-40B4-BE49-F238E27FC236}">
                <a16:creationId xmlns:a16="http://schemas.microsoft.com/office/drawing/2014/main" id="{E53FEFB7-3EE2-4BE8-93C7-791E4E294AAC}"/>
              </a:ext>
            </a:extLst>
          </p:cNvPr>
          <p:cNvSpPr/>
          <p:nvPr/>
        </p:nvSpPr>
        <p:spPr>
          <a:xfrm>
            <a:off x="6743059" y="3224585"/>
            <a:ext cx="2249906" cy="2225842"/>
          </a:xfrm>
          <a:prstGeom prst="mathMinus">
            <a:avLst/>
          </a:prstGeom>
          <a:solidFill>
            <a:schemeClr val="tx1"/>
          </a:solidFill>
          <a:ln w="762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bg2"/>
                </a:solidFill>
              </a:rPr>
              <a:t>DEAL</a:t>
            </a:r>
          </a:p>
        </p:txBody>
      </p:sp>
      <p:sp>
        <p:nvSpPr>
          <p:cNvPr id="3" name="Minus Sign 2">
            <a:extLst>
              <a:ext uri="{FF2B5EF4-FFF2-40B4-BE49-F238E27FC236}">
                <a16:creationId xmlns:a16="http://schemas.microsoft.com/office/drawing/2014/main" id="{932877A9-B7E8-4512-85FE-07F10798F696}"/>
              </a:ext>
            </a:extLst>
          </p:cNvPr>
          <p:cNvSpPr/>
          <p:nvPr/>
        </p:nvSpPr>
        <p:spPr>
          <a:xfrm>
            <a:off x="6707595" y="2316079"/>
            <a:ext cx="2249906" cy="2225842"/>
          </a:xfrm>
          <a:prstGeom prst="mathMinus">
            <a:avLst/>
          </a:prstGeom>
          <a:solidFill>
            <a:schemeClr val="tx1"/>
          </a:solidFill>
          <a:ln w="762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bg2"/>
                </a:solidFill>
              </a:rPr>
              <a:t>PRODUCT</a:t>
            </a:r>
          </a:p>
        </p:txBody>
      </p:sp>
      <p:sp>
        <p:nvSpPr>
          <p:cNvPr id="4" name="Minus Sign 3">
            <a:extLst>
              <a:ext uri="{FF2B5EF4-FFF2-40B4-BE49-F238E27FC236}">
                <a16:creationId xmlns:a16="http://schemas.microsoft.com/office/drawing/2014/main" id="{0577E18D-6385-4C36-B2D9-9C5785105363}"/>
              </a:ext>
            </a:extLst>
          </p:cNvPr>
          <p:cNvSpPr/>
          <p:nvPr/>
        </p:nvSpPr>
        <p:spPr>
          <a:xfrm>
            <a:off x="6700943" y="1366999"/>
            <a:ext cx="2249906" cy="2225842"/>
          </a:xfrm>
          <a:prstGeom prst="mathMinus">
            <a:avLst/>
          </a:prstGeom>
          <a:solidFill>
            <a:schemeClr val="tx1"/>
          </a:solidFill>
          <a:ln w="762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bg2"/>
                </a:solidFill>
              </a:rPr>
              <a:t>CATEGORY</a:t>
            </a:r>
          </a:p>
        </p:txBody>
      </p:sp>
      <p:sp>
        <p:nvSpPr>
          <p:cNvPr id="5" name="Minus Sign 4">
            <a:extLst>
              <a:ext uri="{FF2B5EF4-FFF2-40B4-BE49-F238E27FC236}">
                <a16:creationId xmlns:a16="http://schemas.microsoft.com/office/drawing/2014/main" id="{AD8F43C5-3F13-4C57-9261-90BBA67F5360}"/>
              </a:ext>
            </a:extLst>
          </p:cNvPr>
          <p:cNvSpPr/>
          <p:nvPr/>
        </p:nvSpPr>
        <p:spPr>
          <a:xfrm>
            <a:off x="3388887" y="1486508"/>
            <a:ext cx="2249906" cy="2334128"/>
          </a:xfrm>
          <a:prstGeom prst="mathMinus">
            <a:avLst/>
          </a:prstGeom>
          <a:solidFill>
            <a:schemeClr val="tx1"/>
          </a:solidFill>
          <a:ln w="762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bg2"/>
                </a:solidFill>
              </a:rPr>
              <a:t>Main.html</a:t>
            </a:r>
          </a:p>
        </p:txBody>
      </p:sp>
      <p:sp>
        <p:nvSpPr>
          <p:cNvPr id="6" name="Minus Sign 5">
            <a:extLst>
              <a:ext uri="{FF2B5EF4-FFF2-40B4-BE49-F238E27FC236}">
                <a16:creationId xmlns:a16="http://schemas.microsoft.com/office/drawing/2014/main" id="{38107095-E6CD-40D7-B40A-999C4B125485}"/>
              </a:ext>
            </a:extLst>
          </p:cNvPr>
          <p:cNvSpPr/>
          <p:nvPr/>
        </p:nvSpPr>
        <p:spPr>
          <a:xfrm>
            <a:off x="6750780" y="4163086"/>
            <a:ext cx="2249906" cy="2225842"/>
          </a:xfrm>
          <a:prstGeom prst="mathMinus">
            <a:avLst/>
          </a:prstGeom>
          <a:solidFill>
            <a:schemeClr val="tx1"/>
          </a:solidFill>
          <a:ln w="762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bg2"/>
                </a:solidFill>
              </a:rPr>
              <a:t>CONTACT</a:t>
            </a:r>
          </a:p>
        </p:txBody>
      </p:sp>
      <p:sp>
        <p:nvSpPr>
          <p:cNvPr id="7" name="Minus Sign 6">
            <a:extLst>
              <a:ext uri="{FF2B5EF4-FFF2-40B4-BE49-F238E27FC236}">
                <a16:creationId xmlns:a16="http://schemas.microsoft.com/office/drawing/2014/main" id="{F0E6C15A-0EB7-45F4-8259-A95434C7C4B7}"/>
              </a:ext>
            </a:extLst>
          </p:cNvPr>
          <p:cNvSpPr/>
          <p:nvPr/>
        </p:nvSpPr>
        <p:spPr>
          <a:xfrm>
            <a:off x="6700943" y="430964"/>
            <a:ext cx="2249906" cy="2225842"/>
          </a:xfrm>
          <a:prstGeom prst="mathMinus">
            <a:avLst/>
          </a:prstGeom>
          <a:solidFill>
            <a:schemeClr val="tx1"/>
          </a:solidFill>
          <a:ln w="762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bg2"/>
                </a:solidFill>
              </a:rPr>
              <a:t>HOME</a:t>
            </a:r>
          </a:p>
        </p:txBody>
      </p:sp>
      <p:sp>
        <p:nvSpPr>
          <p:cNvPr id="27" name="Minus Sign 26">
            <a:extLst>
              <a:ext uri="{FF2B5EF4-FFF2-40B4-BE49-F238E27FC236}">
                <a16:creationId xmlns:a16="http://schemas.microsoft.com/office/drawing/2014/main" id="{D2AD255E-50FC-4B21-9197-0A51A3F0F568}"/>
              </a:ext>
            </a:extLst>
          </p:cNvPr>
          <p:cNvSpPr/>
          <p:nvPr/>
        </p:nvSpPr>
        <p:spPr>
          <a:xfrm>
            <a:off x="627147" y="2316079"/>
            <a:ext cx="2249906" cy="2225842"/>
          </a:xfrm>
          <a:prstGeom prst="mathMinus">
            <a:avLst/>
          </a:prstGeom>
          <a:solidFill>
            <a:schemeClr val="tx1"/>
          </a:solidFill>
          <a:ln w="762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dirty="0">
                <a:solidFill>
                  <a:schemeClr val="bg2"/>
                </a:solidFill>
              </a:rPr>
              <a:t>Index.html</a:t>
            </a:r>
          </a:p>
        </p:txBody>
      </p:sp>
      <p:sp>
        <p:nvSpPr>
          <p:cNvPr id="30" name="TextBox 29">
            <a:extLst>
              <a:ext uri="{FF2B5EF4-FFF2-40B4-BE49-F238E27FC236}">
                <a16:creationId xmlns:a16="http://schemas.microsoft.com/office/drawing/2014/main" id="{E139826E-9D2B-42D4-A282-DBEFBDF8479F}"/>
              </a:ext>
            </a:extLst>
          </p:cNvPr>
          <p:cNvSpPr txBox="1"/>
          <p:nvPr/>
        </p:nvSpPr>
        <p:spPr>
          <a:xfrm>
            <a:off x="1563601" y="5935765"/>
            <a:ext cx="8766496" cy="646331"/>
          </a:xfrm>
          <a:prstGeom prst="rect">
            <a:avLst/>
          </a:prstGeom>
          <a:noFill/>
        </p:spPr>
        <p:txBody>
          <a:bodyPr wrap="square">
            <a:spAutoFit/>
          </a:bodyPr>
          <a:lstStyle/>
          <a:p>
            <a:pPr algn="just"/>
            <a:r>
              <a:rPr kumimoji="0" lang="en-US" sz="3600" b="1" i="0" u="none" strike="noStrike" kern="1200" cap="none" spc="0" normalizeH="0" baseline="0" noProof="0" dirty="0">
                <a:ln w="22225">
                  <a:solidFill>
                    <a:srgbClr val="92D050"/>
                  </a:solidFill>
                  <a:prstDash val="solid"/>
                </a:ln>
                <a:solidFill>
                  <a:schemeClr val="accent2">
                    <a:lumMod val="75000"/>
                  </a:schemeClr>
                </a:solidFill>
                <a:effectLst>
                  <a:outerShdw blurRad="60007" dist="200025" dir="15000000" sy="30000" kx="-1800000" algn="bl" rotWithShape="0">
                    <a:prstClr val="black">
                      <a:alpha val="32000"/>
                    </a:prstClr>
                  </a:outerShdw>
                  <a:reflection blurRad="6350" stA="60000" endA="900" endPos="58000" dir="5400000" sy="-100000" algn="bl" rotWithShape="0"/>
                </a:effectLst>
                <a:uLnTx/>
                <a:uFillTx/>
                <a:latin typeface="Times New Roman" panose="02020603050405020304" pitchFamily="18" charset="0"/>
                <a:ea typeface="+mn-ea"/>
                <a:cs typeface="Times New Roman" panose="02020603050405020304" pitchFamily="18" charset="0"/>
              </a:rPr>
              <a:t>TOP  LEVELS  OF  THE  WEBSITE</a:t>
            </a:r>
            <a:endParaRPr lang="en-IN" sz="3600" dirty="0">
              <a:solidFill>
                <a:srgbClr val="92D050"/>
              </a:solidFill>
              <a:latin typeface="Microsoft JhengHei UI" panose="020B0604030504040204" pitchFamily="34" charset="-120"/>
              <a:ea typeface="Microsoft JhengHei UI" panose="020B0604030504040204" pitchFamily="34" charset="-120"/>
            </a:endParaRPr>
          </a:p>
        </p:txBody>
      </p:sp>
      <p:sp>
        <p:nvSpPr>
          <p:cNvPr id="32" name="TextBox 31">
            <a:extLst>
              <a:ext uri="{FF2B5EF4-FFF2-40B4-BE49-F238E27FC236}">
                <a16:creationId xmlns:a16="http://schemas.microsoft.com/office/drawing/2014/main" id="{4893FA3B-AC29-4CDE-8547-F78BA27129F3}"/>
              </a:ext>
            </a:extLst>
          </p:cNvPr>
          <p:cNvSpPr txBox="1"/>
          <p:nvPr/>
        </p:nvSpPr>
        <p:spPr>
          <a:xfrm>
            <a:off x="56143" y="90738"/>
            <a:ext cx="9035714" cy="830997"/>
          </a:xfrm>
          <a:prstGeom prst="rect">
            <a:avLst/>
          </a:prstGeom>
          <a:noFill/>
        </p:spPr>
        <p:txBody>
          <a:bodyPr wrap="square">
            <a:spAutoFit/>
          </a:bodyPr>
          <a:lstStyle/>
          <a:p>
            <a:pPr algn="just"/>
            <a:r>
              <a:rPr lang="en-US" dirty="0"/>
              <a:t> </a:t>
            </a:r>
            <a:r>
              <a:rPr kumimoji="0" lang="en-US" sz="4800" b="1" i="0" u="none" strike="noStrike" kern="1200" cap="none" spc="0" normalizeH="0" baseline="0" noProof="0" dirty="0">
                <a:ln w="22225">
                  <a:solidFill>
                    <a:srgbClr val="92D050"/>
                  </a:solidFill>
                  <a:prstDash val="solid"/>
                </a:ln>
                <a:solidFill>
                  <a:schemeClr val="accent2">
                    <a:lumMod val="75000"/>
                  </a:schemeClr>
                </a:solidFill>
                <a:effectLst>
                  <a:outerShdw blurRad="60007" dist="200025" dir="15000000" sy="30000" kx="-1800000" algn="bl" rotWithShape="0">
                    <a:prstClr val="black">
                      <a:alpha val="32000"/>
                    </a:prstClr>
                  </a:outerShdw>
                  <a:reflection blurRad="6350" stA="60000" endA="900" endPos="58000" dir="5400000" sy="-100000" algn="bl" rotWithShape="0"/>
                </a:effectLst>
                <a:uLnTx/>
                <a:uFillTx/>
                <a:latin typeface="Times New Roman" panose="02020603050405020304" pitchFamily="18" charset="0"/>
                <a:ea typeface="+mn-ea"/>
                <a:cs typeface="Times New Roman" panose="02020603050405020304" pitchFamily="18" charset="0"/>
              </a:rPr>
              <a:t>NAVIGATIONAL  STRUCTURE</a:t>
            </a:r>
            <a:endParaRPr kumimoji="0" lang="en-US" sz="3600" b="1" i="0" u="none" strike="noStrike" kern="1200" cap="none" spc="0" normalizeH="0" baseline="0" noProof="0" dirty="0">
              <a:ln w="22225">
                <a:solidFill>
                  <a:srgbClr val="92D050"/>
                </a:solidFill>
                <a:prstDash val="solid"/>
              </a:ln>
              <a:solidFill>
                <a:schemeClr val="accent2">
                  <a:lumMod val="75000"/>
                </a:schemeClr>
              </a:solidFill>
              <a:effectLst>
                <a:outerShdw blurRad="60007" dist="200025" dir="15000000" sy="30000" kx="-1800000" algn="bl" rotWithShape="0">
                  <a:prstClr val="black">
                    <a:alpha val="32000"/>
                  </a:prstClr>
                </a:outerShdw>
                <a:reflection blurRad="6350" stA="60000" endA="900" endPos="58000" dir="5400000" sy="-100000" algn="bl" rotWithShape="0"/>
              </a:effectLst>
              <a:uLnTx/>
              <a:uFillTx/>
              <a:latin typeface="Times New Roman" panose="02020603050405020304" pitchFamily="18" charset="0"/>
              <a:ea typeface="+mn-ea"/>
              <a:cs typeface="Times New Roman" panose="02020603050405020304" pitchFamily="18" charset="0"/>
            </a:endParaRPr>
          </a:p>
        </p:txBody>
      </p:sp>
      <p:cxnSp>
        <p:nvCxnSpPr>
          <p:cNvPr id="34" name="Straight Connector 33">
            <a:extLst>
              <a:ext uri="{FF2B5EF4-FFF2-40B4-BE49-F238E27FC236}">
                <a16:creationId xmlns:a16="http://schemas.microsoft.com/office/drawing/2014/main" id="{48E3C88C-9E5C-4816-B558-FBCBB7BFA264}"/>
              </a:ext>
            </a:extLst>
          </p:cNvPr>
          <p:cNvCxnSpPr>
            <a:stCxn id="27" idx="0"/>
            <a:endCxn id="3" idx="2"/>
          </p:cNvCxnSpPr>
          <p:nvPr/>
        </p:nvCxnSpPr>
        <p:spPr>
          <a:xfrm>
            <a:off x="2578828" y="3429000"/>
            <a:ext cx="4426992"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D9AC8452-DB58-4569-81BF-BE2C2DEBD5DD}"/>
              </a:ext>
            </a:extLst>
          </p:cNvPr>
          <p:cNvCxnSpPr>
            <a:cxnSpLocks/>
          </p:cNvCxnSpPr>
          <p:nvPr/>
        </p:nvCxnSpPr>
        <p:spPr>
          <a:xfrm>
            <a:off x="6432154" y="1543885"/>
            <a:ext cx="36088" cy="3732122"/>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4084A083-F6F5-46FA-BA13-AA0A503C370E}"/>
              </a:ext>
            </a:extLst>
          </p:cNvPr>
          <p:cNvCxnSpPr>
            <a:cxnSpLocks/>
          </p:cNvCxnSpPr>
          <p:nvPr/>
        </p:nvCxnSpPr>
        <p:spPr>
          <a:xfrm flipV="1">
            <a:off x="6471829" y="5276007"/>
            <a:ext cx="557902" cy="1416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C165179E-8D52-4484-BED1-E79EE87F3C0A}"/>
              </a:ext>
            </a:extLst>
          </p:cNvPr>
          <p:cNvCxnSpPr>
            <a:cxnSpLocks/>
          </p:cNvCxnSpPr>
          <p:nvPr/>
        </p:nvCxnSpPr>
        <p:spPr>
          <a:xfrm>
            <a:off x="6468242" y="1522462"/>
            <a:ext cx="537578" cy="2324"/>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F81B8889-B25C-41B9-9A35-5875CD2D0E4F}"/>
              </a:ext>
            </a:extLst>
          </p:cNvPr>
          <p:cNvCxnSpPr>
            <a:cxnSpLocks/>
            <a:stCxn id="5" idx="1"/>
          </p:cNvCxnSpPr>
          <p:nvPr/>
        </p:nvCxnSpPr>
        <p:spPr>
          <a:xfrm>
            <a:off x="4513840" y="2928065"/>
            <a:ext cx="0" cy="500935"/>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pic>
        <p:nvPicPr>
          <p:cNvPr id="65" name="Picture 64">
            <a:extLst>
              <a:ext uri="{FF2B5EF4-FFF2-40B4-BE49-F238E27FC236}">
                <a16:creationId xmlns:a16="http://schemas.microsoft.com/office/drawing/2014/main" id="{0F159B77-4D68-4640-B76B-BFEBDA43EF6B}"/>
              </a:ext>
            </a:extLst>
          </p:cNvPr>
          <p:cNvPicPr>
            <a:picLocks noChangeAspect="1"/>
          </p:cNvPicPr>
          <p:nvPr/>
        </p:nvPicPr>
        <p:blipFill>
          <a:blip r:embed="rId2"/>
          <a:stretch>
            <a:fillRect/>
          </a:stretch>
        </p:blipFill>
        <p:spPr>
          <a:xfrm>
            <a:off x="10774306" y="129888"/>
            <a:ext cx="1207113" cy="1201016"/>
          </a:xfrm>
          <a:prstGeom prst="rect">
            <a:avLst/>
          </a:prstGeom>
        </p:spPr>
      </p:pic>
    </p:spTree>
    <p:extLst>
      <p:ext uri="{BB962C8B-B14F-4D97-AF65-F5344CB8AC3E}">
        <p14:creationId xmlns:p14="http://schemas.microsoft.com/office/powerpoint/2010/main" val="2789031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inus Sign 3">
            <a:extLst>
              <a:ext uri="{FF2B5EF4-FFF2-40B4-BE49-F238E27FC236}">
                <a16:creationId xmlns:a16="http://schemas.microsoft.com/office/drawing/2014/main" id="{8D53F821-9873-428E-A522-797D64701D6C}"/>
              </a:ext>
            </a:extLst>
          </p:cNvPr>
          <p:cNvSpPr/>
          <p:nvPr/>
        </p:nvSpPr>
        <p:spPr>
          <a:xfrm>
            <a:off x="4042532" y="4173256"/>
            <a:ext cx="2877520" cy="2225842"/>
          </a:xfrm>
          <a:prstGeom prst="mathMinus">
            <a:avLst/>
          </a:prstGeom>
          <a:solidFill>
            <a:schemeClr val="tx1"/>
          </a:solidFill>
          <a:ln w="762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bg2"/>
                </a:solidFill>
                <a:latin typeface="Microsoft JhengHei UI" panose="020B0604030504040204" pitchFamily="34" charset="-120"/>
                <a:ea typeface="Microsoft JhengHei UI" panose="020B0604030504040204" pitchFamily="34" charset="-120"/>
              </a:rPr>
              <a:t>Login.html</a:t>
            </a:r>
          </a:p>
        </p:txBody>
      </p:sp>
      <p:sp>
        <p:nvSpPr>
          <p:cNvPr id="5" name="Minus Sign 4">
            <a:extLst>
              <a:ext uri="{FF2B5EF4-FFF2-40B4-BE49-F238E27FC236}">
                <a16:creationId xmlns:a16="http://schemas.microsoft.com/office/drawing/2014/main" id="{504EB789-4DB3-49FE-AF8A-0B8D6127F01B}"/>
              </a:ext>
            </a:extLst>
          </p:cNvPr>
          <p:cNvSpPr/>
          <p:nvPr/>
        </p:nvSpPr>
        <p:spPr>
          <a:xfrm>
            <a:off x="6653306" y="4164842"/>
            <a:ext cx="2877520" cy="2225842"/>
          </a:xfrm>
          <a:prstGeom prst="mathMinus">
            <a:avLst/>
          </a:prstGeom>
          <a:solidFill>
            <a:schemeClr val="tx1"/>
          </a:solidFill>
          <a:ln w="762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bg2"/>
                </a:solidFill>
                <a:latin typeface="Microsoft JhengHei UI" panose="020B0604030504040204" pitchFamily="34" charset="-120"/>
                <a:ea typeface="Microsoft JhengHei UI" panose="020B0604030504040204" pitchFamily="34" charset="-120"/>
              </a:rPr>
              <a:t>Cart.html</a:t>
            </a:r>
          </a:p>
        </p:txBody>
      </p:sp>
      <p:sp>
        <p:nvSpPr>
          <p:cNvPr id="6" name="Minus Sign 5">
            <a:extLst>
              <a:ext uri="{FF2B5EF4-FFF2-40B4-BE49-F238E27FC236}">
                <a16:creationId xmlns:a16="http://schemas.microsoft.com/office/drawing/2014/main" id="{9AE249A4-8E9E-45FF-AD21-F345E82000FB}"/>
              </a:ext>
            </a:extLst>
          </p:cNvPr>
          <p:cNvSpPr/>
          <p:nvPr/>
        </p:nvSpPr>
        <p:spPr>
          <a:xfrm>
            <a:off x="6627427" y="2118169"/>
            <a:ext cx="2877520" cy="2225842"/>
          </a:xfrm>
          <a:prstGeom prst="mathMinus">
            <a:avLst/>
          </a:prstGeom>
          <a:solidFill>
            <a:schemeClr val="tx1"/>
          </a:solidFill>
          <a:ln w="762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bg2"/>
                </a:solidFill>
                <a:latin typeface="Microsoft JhengHei UI" panose="020B0604030504040204" pitchFamily="34" charset="-120"/>
                <a:ea typeface="Microsoft JhengHei UI" panose="020B0604030504040204" pitchFamily="34" charset="-120"/>
              </a:rPr>
              <a:t>CART</a:t>
            </a:r>
          </a:p>
        </p:txBody>
      </p:sp>
      <p:sp>
        <p:nvSpPr>
          <p:cNvPr id="7" name="Minus Sign 6">
            <a:extLst>
              <a:ext uri="{FF2B5EF4-FFF2-40B4-BE49-F238E27FC236}">
                <a16:creationId xmlns:a16="http://schemas.microsoft.com/office/drawing/2014/main" id="{D6E9B8EC-6881-4CE5-BA98-06ADDDBC23C4}"/>
              </a:ext>
            </a:extLst>
          </p:cNvPr>
          <p:cNvSpPr/>
          <p:nvPr/>
        </p:nvSpPr>
        <p:spPr>
          <a:xfrm>
            <a:off x="3966216" y="1197060"/>
            <a:ext cx="2877520" cy="2334128"/>
          </a:xfrm>
          <a:prstGeom prst="mathMinus">
            <a:avLst/>
          </a:prstGeom>
          <a:solidFill>
            <a:schemeClr val="tx1"/>
          </a:solidFill>
          <a:ln w="762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bg2"/>
                </a:solidFill>
                <a:latin typeface="Microsoft JhengHei UI" panose="020B0604030504040204" pitchFamily="34" charset="-120"/>
                <a:ea typeface="Microsoft JhengHei UI" panose="020B0604030504040204" pitchFamily="34" charset="-120"/>
              </a:rPr>
              <a:t>Main.html</a:t>
            </a:r>
          </a:p>
        </p:txBody>
      </p:sp>
      <p:sp>
        <p:nvSpPr>
          <p:cNvPr id="8" name="Minus Sign 7">
            <a:extLst>
              <a:ext uri="{FF2B5EF4-FFF2-40B4-BE49-F238E27FC236}">
                <a16:creationId xmlns:a16="http://schemas.microsoft.com/office/drawing/2014/main" id="{33F9C3C0-C913-4629-B53D-7A1BB5A7408D}"/>
              </a:ext>
            </a:extLst>
          </p:cNvPr>
          <p:cNvSpPr/>
          <p:nvPr/>
        </p:nvSpPr>
        <p:spPr>
          <a:xfrm>
            <a:off x="1431758" y="2126583"/>
            <a:ext cx="2877520" cy="2225842"/>
          </a:xfrm>
          <a:prstGeom prst="mathMinus">
            <a:avLst/>
          </a:prstGeom>
          <a:solidFill>
            <a:schemeClr val="tx1"/>
          </a:solidFill>
          <a:ln w="762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bg2"/>
                </a:solidFill>
                <a:latin typeface="Microsoft JhengHei UI" panose="020B0604030504040204" pitchFamily="34" charset="-120"/>
                <a:ea typeface="Microsoft JhengHei UI" panose="020B0604030504040204" pitchFamily="34" charset="-120"/>
              </a:rPr>
              <a:t>Index.html</a:t>
            </a:r>
          </a:p>
        </p:txBody>
      </p:sp>
      <p:cxnSp>
        <p:nvCxnSpPr>
          <p:cNvPr id="9" name="Straight Connector 8">
            <a:extLst>
              <a:ext uri="{FF2B5EF4-FFF2-40B4-BE49-F238E27FC236}">
                <a16:creationId xmlns:a16="http://schemas.microsoft.com/office/drawing/2014/main" id="{41828D23-3AE0-4FA2-8647-3EDD46B6C575}"/>
              </a:ext>
            </a:extLst>
          </p:cNvPr>
          <p:cNvCxnSpPr>
            <a:cxnSpLocks/>
            <a:stCxn id="8" idx="0"/>
            <a:endCxn id="6" idx="2"/>
          </p:cNvCxnSpPr>
          <p:nvPr/>
        </p:nvCxnSpPr>
        <p:spPr>
          <a:xfrm flipV="1">
            <a:off x="3927863" y="3231090"/>
            <a:ext cx="3080979" cy="8414"/>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BB1B0038-B326-4389-BDF5-F80685AFDA91}"/>
              </a:ext>
            </a:extLst>
          </p:cNvPr>
          <p:cNvCxnSpPr>
            <a:cxnSpLocks/>
            <a:stCxn id="6" idx="1"/>
            <a:endCxn id="5" idx="3"/>
          </p:cNvCxnSpPr>
          <p:nvPr/>
        </p:nvCxnSpPr>
        <p:spPr>
          <a:xfrm>
            <a:off x="8066187" y="3492849"/>
            <a:ext cx="25879" cy="1523155"/>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452D494-E334-4F35-BAA2-2A45B5929642}"/>
              </a:ext>
            </a:extLst>
          </p:cNvPr>
          <p:cNvCxnSpPr>
            <a:cxnSpLocks/>
            <a:stCxn id="4" idx="0"/>
            <a:endCxn id="5" idx="2"/>
          </p:cNvCxnSpPr>
          <p:nvPr/>
        </p:nvCxnSpPr>
        <p:spPr>
          <a:xfrm flipV="1">
            <a:off x="6538637" y="5277763"/>
            <a:ext cx="496084" cy="8414"/>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62B2CEE-A9C4-4DDD-B241-F640604738E6}"/>
              </a:ext>
            </a:extLst>
          </p:cNvPr>
          <p:cNvCxnSpPr>
            <a:cxnSpLocks/>
            <a:stCxn id="7" idx="1"/>
          </p:cNvCxnSpPr>
          <p:nvPr/>
        </p:nvCxnSpPr>
        <p:spPr>
          <a:xfrm>
            <a:off x="5404976" y="2638617"/>
            <a:ext cx="0" cy="600887"/>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1A0DBE8F-A8CC-4D5B-9C08-81EA1D6C6EE2}"/>
              </a:ext>
            </a:extLst>
          </p:cNvPr>
          <p:cNvSpPr txBox="1"/>
          <p:nvPr/>
        </p:nvSpPr>
        <p:spPr>
          <a:xfrm>
            <a:off x="137837" y="271722"/>
            <a:ext cx="9523521" cy="830997"/>
          </a:xfrm>
          <a:prstGeom prst="rect">
            <a:avLst/>
          </a:prstGeom>
          <a:noFill/>
        </p:spPr>
        <p:txBody>
          <a:bodyPr wrap="square">
            <a:spAutoFit/>
          </a:bodyPr>
          <a:lstStyle/>
          <a:p>
            <a:r>
              <a:rPr kumimoji="0" lang="en-US" sz="4800" b="1" i="0" u="none" strike="noStrike" kern="1200" cap="none" spc="0" normalizeH="0" baseline="0" noProof="0" dirty="0">
                <a:ln w="22225">
                  <a:solidFill>
                    <a:srgbClr val="92D050"/>
                  </a:solidFill>
                  <a:prstDash val="solid"/>
                </a:ln>
                <a:solidFill>
                  <a:schemeClr val="accent2">
                    <a:lumMod val="75000"/>
                  </a:schemeClr>
                </a:solidFill>
                <a:effectLst>
                  <a:outerShdw blurRad="60007" dist="200025" dir="15000000" sy="30000" kx="-1800000" algn="bl" rotWithShape="0">
                    <a:prstClr val="black">
                      <a:alpha val="32000"/>
                    </a:prstClr>
                  </a:outerShdw>
                  <a:reflection blurRad="6350" stA="60000" endA="900" endPos="58000" dir="5400000" sy="-100000" algn="bl" rotWithShape="0"/>
                </a:effectLst>
                <a:uLnTx/>
                <a:uFillTx/>
                <a:latin typeface="Times New Roman" panose="02020603050405020304" pitchFamily="18" charset="0"/>
                <a:ea typeface="+mn-ea"/>
                <a:cs typeface="Times New Roman" panose="02020603050405020304" pitchFamily="18" charset="0"/>
              </a:rPr>
              <a:t>NAVIGATIONAL  STRUCTURE</a:t>
            </a:r>
            <a:endParaRPr lang="en-IN" sz="4800" dirty="0"/>
          </a:p>
        </p:txBody>
      </p:sp>
      <p:sp>
        <p:nvSpPr>
          <p:cNvPr id="18" name="TextBox 17">
            <a:extLst>
              <a:ext uri="{FF2B5EF4-FFF2-40B4-BE49-F238E27FC236}">
                <a16:creationId xmlns:a16="http://schemas.microsoft.com/office/drawing/2014/main" id="{4C5CC66C-3BA2-46E8-BF6B-6B9EDEA20985}"/>
              </a:ext>
            </a:extLst>
          </p:cNvPr>
          <p:cNvSpPr txBox="1"/>
          <p:nvPr/>
        </p:nvSpPr>
        <p:spPr>
          <a:xfrm>
            <a:off x="1762059" y="5896763"/>
            <a:ext cx="7899299" cy="646331"/>
          </a:xfrm>
          <a:prstGeom prst="rect">
            <a:avLst/>
          </a:prstGeom>
          <a:noFill/>
        </p:spPr>
        <p:txBody>
          <a:bodyPr wrap="square">
            <a:spAutoFit/>
          </a:bodyPr>
          <a:lstStyle/>
          <a:p>
            <a:r>
              <a:rPr kumimoji="0" lang="en-US" sz="3600" b="1" i="0" u="none" strike="noStrike" kern="1200" cap="none" spc="0" normalizeH="0" baseline="0" noProof="0" dirty="0">
                <a:ln w="22225">
                  <a:solidFill>
                    <a:srgbClr val="92D050"/>
                  </a:solidFill>
                  <a:prstDash val="solid"/>
                </a:ln>
                <a:solidFill>
                  <a:schemeClr val="accent2">
                    <a:lumMod val="75000"/>
                  </a:schemeClr>
                </a:solidFill>
                <a:effectLst>
                  <a:outerShdw blurRad="60007" dist="200025" dir="15000000" sy="30000" kx="-1800000" algn="bl" rotWithShape="0">
                    <a:prstClr val="black">
                      <a:alpha val="32000"/>
                    </a:prstClr>
                  </a:outerShdw>
                  <a:reflection blurRad="6350" stA="60000" endA="900" endPos="58000" dir="5400000" sy="-100000" algn="bl" rotWithShape="0"/>
                </a:effectLst>
                <a:uLnTx/>
                <a:uFillTx/>
                <a:latin typeface="Times New Roman" panose="02020603050405020304" pitchFamily="18" charset="0"/>
                <a:ea typeface="+mn-ea"/>
                <a:cs typeface="Times New Roman" panose="02020603050405020304" pitchFamily="18" charset="0"/>
              </a:rPr>
              <a:t>ADD TO CART &amp; LOGIN SECTION</a:t>
            </a:r>
            <a:endParaRPr lang="en-IN" sz="3600" dirty="0"/>
          </a:p>
        </p:txBody>
      </p:sp>
      <p:pic>
        <p:nvPicPr>
          <p:cNvPr id="19" name="Picture 18">
            <a:extLst>
              <a:ext uri="{FF2B5EF4-FFF2-40B4-BE49-F238E27FC236}">
                <a16:creationId xmlns:a16="http://schemas.microsoft.com/office/drawing/2014/main" id="{93519F38-8E54-4802-9AC7-052265A2850A}"/>
              </a:ext>
            </a:extLst>
          </p:cNvPr>
          <p:cNvPicPr>
            <a:picLocks noChangeAspect="1"/>
          </p:cNvPicPr>
          <p:nvPr/>
        </p:nvPicPr>
        <p:blipFill>
          <a:blip r:embed="rId2"/>
          <a:stretch>
            <a:fillRect/>
          </a:stretch>
        </p:blipFill>
        <p:spPr>
          <a:xfrm>
            <a:off x="10847050" y="271722"/>
            <a:ext cx="1207113" cy="1201016"/>
          </a:xfrm>
          <a:prstGeom prst="rect">
            <a:avLst/>
          </a:prstGeom>
        </p:spPr>
      </p:pic>
    </p:spTree>
    <p:extLst>
      <p:ext uri="{BB962C8B-B14F-4D97-AF65-F5344CB8AC3E}">
        <p14:creationId xmlns:p14="http://schemas.microsoft.com/office/powerpoint/2010/main" val="32416547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Minus Sign 26">
            <a:extLst>
              <a:ext uri="{FF2B5EF4-FFF2-40B4-BE49-F238E27FC236}">
                <a16:creationId xmlns:a16="http://schemas.microsoft.com/office/drawing/2014/main" id="{19B3A87E-A885-4BCA-AB24-165D4C14F3C0}"/>
              </a:ext>
            </a:extLst>
          </p:cNvPr>
          <p:cNvSpPr/>
          <p:nvPr/>
        </p:nvSpPr>
        <p:spPr>
          <a:xfrm>
            <a:off x="5308044" y="2816549"/>
            <a:ext cx="2932689" cy="2225842"/>
          </a:xfrm>
          <a:prstGeom prst="mathMinus">
            <a:avLst/>
          </a:prstGeom>
          <a:solidFill>
            <a:schemeClr val="tx1"/>
          </a:solidFill>
          <a:ln w="762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IN" sz="2400" dirty="0">
                <a:solidFill>
                  <a:schemeClr val="bg2"/>
                </a:solidFill>
              </a:rPr>
              <a:t>Covid-19.html</a:t>
            </a:r>
          </a:p>
        </p:txBody>
      </p:sp>
      <p:sp>
        <p:nvSpPr>
          <p:cNvPr id="28" name="Minus Sign 27">
            <a:extLst>
              <a:ext uri="{FF2B5EF4-FFF2-40B4-BE49-F238E27FC236}">
                <a16:creationId xmlns:a16="http://schemas.microsoft.com/office/drawing/2014/main" id="{8C749167-790D-4DDD-9628-648A5ED90682}"/>
              </a:ext>
            </a:extLst>
          </p:cNvPr>
          <p:cNvSpPr/>
          <p:nvPr/>
        </p:nvSpPr>
        <p:spPr>
          <a:xfrm>
            <a:off x="5354666" y="2108805"/>
            <a:ext cx="2476694" cy="2225842"/>
          </a:xfrm>
          <a:prstGeom prst="mathMinus">
            <a:avLst/>
          </a:prstGeom>
          <a:solidFill>
            <a:schemeClr val="tx1"/>
          </a:solidFill>
          <a:ln w="762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IN" sz="2400" dirty="0">
                <a:solidFill>
                  <a:schemeClr val="bg2"/>
                </a:solidFill>
              </a:rPr>
              <a:t>Meat.html</a:t>
            </a:r>
          </a:p>
        </p:txBody>
      </p:sp>
      <p:sp>
        <p:nvSpPr>
          <p:cNvPr id="29" name="Minus Sign 28">
            <a:extLst>
              <a:ext uri="{FF2B5EF4-FFF2-40B4-BE49-F238E27FC236}">
                <a16:creationId xmlns:a16="http://schemas.microsoft.com/office/drawing/2014/main" id="{A176EBDD-7DDD-4FA9-B047-90B03CDE19AE}"/>
              </a:ext>
            </a:extLst>
          </p:cNvPr>
          <p:cNvSpPr/>
          <p:nvPr/>
        </p:nvSpPr>
        <p:spPr>
          <a:xfrm>
            <a:off x="5230101" y="1371311"/>
            <a:ext cx="3398695" cy="2225842"/>
          </a:xfrm>
          <a:prstGeom prst="mathMinus">
            <a:avLst/>
          </a:prstGeom>
          <a:solidFill>
            <a:schemeClr val="tx1"/>
          </a:solidFill>
          <a:ln w="762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IN" sz="2400" dirty="0">
                <a:solidFill>
                  <a:schemeClr val="bg2"/>
                </a:solidFill>
              </a:rPr>
              <a:t>Vegetables.html</a:t>
            </a:r>
          </a:p>
        </p:txBody>
      </p:sp>
      <p:sp>
        <p:nvSpPr>
          <p:cNvPr id="30" name="Minus Sign 29">
            <a:extLst>
              <a:ext uri="{FF2B5EF4-FFF2-40B4-BE49-F238E27FC236}">
                <a16:creationId xmlns:a16="http://schemas.microsoft.com/office/drawing/2014/main" id="{D375EF01-46DA-44D0-9C00-13F3EF2A77B6}"/>
              </a:ext>
            </a:extLst>
          </p:cNvPr>
          <p:cNvSpPr/>
          <p:nvPr/>
        </p:nvSpPr>
        <p:spPr>
          <a:xfrm>
            <a:off x="5067599" y="4948740"/>
            <a:ext cx="4883861" cy="2343141"/>
          </a:xfrm>
          <a:prstGeom prst="mathMinus">
            <a:avLst/>
          </a:prstGeom>
          <a:solidFill>
            <a:schemeClr val="tx1"/>
          </a:solidFill>
          <a:ln w="762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2400" dirty="0">
                <a:solidFill>
                  <a:schemeClr val="bg2"/>
                </a:solidFill>
              </a:rPr>
              <a:t>Cleaning-Products.html</a:t>
            </a:r>
          </a:p>
        </p:txBody>
      </p:sp>
      <p:sp>
        <p:nvSpPr>
          <p:cNvPr id="31" name="Minus Sign 30">
            <a:extLst>
              <a:ext uri="{FF2B5EF4-FFF2-40B4-BE49-F238E27FC236}">
                <a16:creationId xmlns:a16="http://schemas.microsoft.com/office/drawing/2014/main" id="{65956E3F-BC44-4C25-BADA-3841B41CB3D8}"/>
              </a:ext>
            </a:extLst>
          </p:cNvPr>
          <p:cNvSpPr/>
          <p:nvPr/>
        </p:nvSpPr>
        <p:spPr>
          <a:xfrm>
            <a:off x="5234949" y="3524293"/>
            <a:ext cx="3840573" cy="2225842"/>
          </a:xfrm>
          <a:prstGeom prst="mathMinus">
            <a:avLst/>
          </a:prstGeom>
          <a:solidFill>
            <a:schemeClr val="tx1"/>
          </a:solidFill>
          <a:ln w="762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IN" sz="2400" dirty="0">
                <a:solidFill>
                  <a:schemeClr val="bg2"/>
                </a:solidFill>
              </a:rPr>
              <a:t>Dairy-Product.html</a:t>
            </a:r>
          </a:p>
        </p:txBody>
      </p:sp>
      <p:sp>
        <p:nvSpPr>
          <p:cNvPr id="32" name="Minus Sign 31">
            <a:extLst>
              <a:ext uri="{FF2B5EF4-FFF2-40B4-BE49-F238E27FC236}">
                <a16:creationId xmlns:a16="http://schemas.microsoft.com/office/drawing/2014/main" id="{E5762D0A-F127-44D1-AD40-348FA8B2D601}"/>
              </a:ext>
            </a:extLst>
          </p:cNvPr>
          <p:cNvSpPr/>
          <p:nvPr/>
        </p:nvSpPr>
        <p:spPr>
          <a:xfrm>
            <a:off x="5308044" y="669182"/>
            <a:ext cx="2620415" cy="2225842"/>
          </a:xfrm>
          <a:prstGeom prst="mathMinus">
            <a:avLst/>
          </a:prstGeom>
          <a:solidFill>
            <a:schemeClr val="tx1"/>
          </a:solidFill>
          <a:ln w="762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IN" sz="2400" dirty="0">
                <a:solidFill>
                  <a:schemeClr val="bg2"/>
                </a:solidFill>
              </a:rPr>
              <a:t>Fruits.html</a:t>
            </a:r>
          </a:p>
        </p:txBody>
      </p:sp>
      <p:sp>
        <p:nvSpPr>
          <p:cNvPr id="33" name="Minus Sign 32">
            <a:extLst>
              <a:ext uri="{FF2B5EF4-FFF2-40B4-BE49-F238E27FC236}">
                <a16:creationId xmlns:a16="http://schemas.microsoft.com/office/drawing/2014/main" id="{83279B3F-0601-4FDC-8574-1814E2FD4252}"/>
              </a:ext>
            </a:extLst>
          </p:cNvPr>
          <p:cNvSpPr/>
          <p:nvPr/>
        </p:nvSpPr>
        <p:spPr>
          <a:xfrm>
            <a:off x="1211952" y="5063308"/>
            <a:ext cx="2603577" cy="2114003"/>
          </a:xfrm>
          <a:prstGeom prst="mathMinus">
            <a:avLst/>
          </a:prstGeom>
          <a:solidFill>
            <a:schemeClr val="tx1"/>
          </a:solidFill>
          <a:ln w="762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IN" sz="2400" dirty="0">
                <a:solidFill>
                  <a:schemeClr val="bg2"/>
                </a:solidFill>
              </a:rPr>
              <a:t>  Category</a:t>
            </a:r>
          </a:p>
        </p:txBody>
      </p:sp>
      <p:sp>
        <p:nvSpPr>
          <p:cNvPr id="34" name="TextBox 33">
            <a:extLst>
              <a:ext uri="{FF2B5EF4-FFF2-40B4-BE49-F238E27FC236}">
                <a16:creationId xmlns:a16="http://schemas.microsoft.com/office/drawing/2014/main" id="{927EA16C-041C-4133-AB93-56DD874E0510}"/>
              </a:ext>
            </a:extLst>
          </p:cNvPr>
          <p:cNvSpPr txBox="1"/>
          <p:nvPr/>
        </p:nvSpPr>
        <p:spPr>
          <a:xfrm>
            <a:off x="172048" y="282814"/>
            <a:ext cx="10659742" cy="1446550"/>
          </a:xfrm>
          <a:prstGeom prst="rect">
            <a:avLst/>
          </a:prstGeom>
          <a:noFill/>
        </p:spPr>
        <p:txBody>
          <a:bodyPr wrap="square">
            <a:spAutoFit/>
          </a:bodyPr>
          <a:lstStyle/>
          <a:p>
            <a:pPr algn="just"/>
            <a:r>
              <a:rPr kumimoji="0" lang="en-US" sz="4400" b="1" i="0" u="none" strike="noStrike" kern="1200" cap="none" spc="0" normalizeH="0" baseline="0" noProof="0" dirty="0">
                <a:ln w="22225">
                  <a:solidFill>
                    <a:srgbClr val="92D050"/>
                  </a:solidFill>
                  <a:prstDash val="solid"/>
                </a:ln>
                <a:solidFill>
                  <a:schemeClr val="accent2">
                    <a:lumMod val="75000"/>
                  </a:schemeClr>
                </a:solidFill>
                <a:effectLst>
                  <a:outerShdw blurRad="60007" dist="200025" dir="15000000" sy="30000" kx="-1800000" algn="bl" rotWithShape="0">
                    <a:prstClr val="black">
                      <a:alpha val="32000"/>
                    </a:prstClr>
                  </a:outerShdw>
                  <a:reflection blurRad="6350" stA="60000" endA="900" endPos="58000" dir="5400000" sy="-100000" algn="bl" rotWithShape="0"/>
                </a:effectLst>
                <a:uLnTx/>
                <a:uFillTx/>
                <a:latin typeface="Times New Roman" panose="02020603050405020304" pitchFamily="18" charset="0"/>
                <a:ea typeface="+mn-ea"/>
                <a:cs typeface="Times New Roman" panose="02020603050405020304" pitchFamily="18" charset="0"/>
              </a:rPr>
              <a:t>NAVIGATIONAL LINKS IN CATEGORY SECTION</a:t>
            </a:r>
            <a:endParaRPr lang="en-IN" sz="4400" dirty="0">
              <a:solidFill>
                <a:srgbClr val="92D050"/>
              </a:solidFill>
              <a:latin typeface="Microsoft JhengHei UI" panose="020B0604030504040204" pitchFamily="34" charset="-120"/>
              <a:ea typeface="Microsoft JhengHei UI" panose="020B0604030504040204" pitchFamily="34" charset="-120"/>
            </a:endParaRPr>
          </a:p>
        </p:txBody>
      </p:sp>
      <p:cxnSp>
        <p:nvCxnSpPr>
          <p:cNvPr id="36" name="Straight Connector 35">
            <a:extLst>
              <a:ext uri="{FF2B5EF4-FFF2-40B4-BE49-F238E27FC236}">
                <a16:creationId xmlns:a16="http://schemas.microsoft.com/office/drawing/2014/main" id="{A2383CE9-B205-4086-B916-324FDA4EE44D}"/>
              </a:ext>
            </a:extLst>
          </p:cNvPr>
          <p:cNvCxnSpPr>
            <a:cxnSpLocks/>
            <a:stCxn id="27" idx="2"/>
          </p:cNvCxnSpPr>
          <p:nvPr/>
        </p:nvCxnSpPr>
        <p:spPr>
          <a:xfrm flipH="1">
            <a:off x="4866800" y="3929470"/>
            <a:ext cx="829972"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269949CD-F622-4F9B-9EA7-57AA2EAB6AD9}"/>
              </a:ext>
            </a:extLst>
          </p:cNvPr>
          <p:cNvCxnSpPr>
            <a:cxnSpLocks/>
          </p:cNvCxnSpPr>
          <p:nvPr/>
        </p:nvCxnSpPr>
        <p:spPr>
          <a:xfrm>
            <a:off x="4868660" y="1782103"/>
            <a:ext cx="28896" cy="4338206"/>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42E80761-E0B0-4B13-AE92-3485ACA6F19E}"/>
              </a:ext>
            </a:extLst>
          </p:cNvPr>
          <p:cNvCxnSpPr>
            <a:cxnSpLocks/>
            <a:stCxn id="33" idx="0"/>
            <a:endCxn id="30" idx="2"/>
          </p:cNvCxnSpPr>
          <p:nvPr/>
        </p:nvCxnSpPr>
        <p:spPr>
          <a:xfrm>
            <a:off x="3470425" y="6120310"/>
            <a:ext cx="2244530" cy="1"/>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DF798352-0879-464C-B74A-06CDAD0765EF}"/>
              </a:ext>
            </a:extLst>
          </p:cNvPr>
          <p:cNvCxnSpPr>
            <a:cxnSpLocks/>
            <a:endCxn id="32" idx="2"/>
          </p:cNvCxnSpPr>
          <p:nvPr/>
        </p:nvCxnSpPr>
        <p:spPr>
          <a:xfrm>
            <a:off x="4861318" y="1772695"/>
            <a:ext cx="794062" cy="9408"/>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Minus Sign 40">
            <a:extLst>
              <a:ext uri="{FF2B5EF4-FFF2-40B4-BE49-F238E27FC236}">
                <a16:creationId xmlns:a16="http://schemas.microsoft.com/office/drawing/2014/main" id="{F3A3457D-56D3-4019-B123-040100F8B57F}"/>
              </a:ext>
            </a:extLst>
          </p:cNvPr>
          <p:cNvSpPr/>
          <p:nvPr/>
        </p:nvSpPr>
        <p:spPr>
          <a:xfrm>
            <a:off x="5067599" y="4197665"/>
            <a:ext cx="4954583" cy="2334123"/>
          </a:xfrm>
          <a:prstGeom prst="mathMinus">
            <a:avLst/>
          </a:prstGeom>
          <a:solidFill>
            <a:schemeClr val="tx1"/>
          </a:solidFill>
          <a:ln w="762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IN" sz="2400" dirty="0">
                <a:solidFill>
                  <a:schemeClr val="bg2"/>
                </a:solidFill>
              </a:rPr>
              <a:t>Kitchen Accessories.html</a:t>
            </a:r>
          </a:p>
        </p:txBody>
      </p:sp>
      <p:cxnSp>
        <p:nvCxnSpPr>
          <p:cNvPr id="67" name="Straight Connector 66">
            <a:extLst>
              <a:ext uri="{FF2B5EF4-FFF2-40B4-BE49-F238E27FC236}">
                <a16:creationId xmlns:a16="http://schemas.microsoft.com/office/drawing/2014/main" id="{1E6C74C2-614C-40D3-940D-0C05D8BBBE83}"/>
              </a:ext>
            </a:extLst>
          </p:cNvPr>
          <p:cNvCxnSpPr>
            <a:cxnSpLocks/>
            <a:stCxn id="29" idx="2"/>
          </p:cNvCxnSpPr>
          <p:nvPr/>
        </p:nvCxnSpPr>
        <p:spPr>
          <a:xfrm flipH="1" flipV="1">
            <a:off x="4936340" y="2480439"/>
            <a:ext cx="744258" cy="3793"/>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BA15B436-A8E7-4414-B48E-C76596676F77}"/>
              </a:ext>
            </a:extLst>
          </p:cNvPr>
          <p:cNvCxnSpPr>
            <a:cxnSpLocks/>
            <a:stCxn id="28" idx="2"/>
          </p:cNvCxnSpPr>
          <p:nvPr/>
        </p:nvCxnSpPr>
        <p:spPr>
          <a:xfrm flipH="1">
            <a:off x="4907940" y="3221726"/>
            <a:ext cx="775012" cy="13581"/>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290AFD18-FC6D-47B2-B0AF-EB2122AF2F7C}"/>
              </a:ext>
            </a:extLst>
          </p:cNvPr>
          <p:cNvCxnSpPr>
            <a:cxnSpLocks/>
            <a:stCxn id="31" idx="2"/>
          </p:cNvCxnSpPr>
          <p:nvPr/>
        </p:nvCxnSpPr>
        <p:spPr>
          <a:xfrm flipH="1" flipV="1">
            <a:off x="4919981" y="4634009"/>
            <a:ext cx="824036" cy="3205"/>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CB9CE21D-D36C-49C8-8251-FB7DF0F52A36}"/>
              </a:ext>
            </a:extLst>
          </p:cNvPr>
          <p:cNvCxnSpPr>
            <a:cxnSpLocks/>
          </p:cNvCxnSpPr>
          <p:nvPr/>
        </p:nvCxnSpPr>
        <p:spPr>
          <a:xfrm flipH="1" flipV="1">
            <a:off x="4919981" y="5341752"/>
            <a:ext cx="791113" cy="1063"/>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pic>
        <p:nvPicPr>
          <p:cNvPr id="101" name="Picture 100">
            <a:extLst>
              <a:ext uri="{FF2B5EF4-FFF2-40B4-BE49-F238E27FC236}">
                <a16:creationId xmlns:a16="http://schemas.microsoft.com/office/drawing/2014/main" id="{4FBB82FF-CB47-4EAE-948B-A03BB1B6BD35}"/>
              </a:ext>
            </a:extLst>
          </p:cNvPr>
          <p:cNvPicPr>
            <a:picLocks noChangeAspect="1"/>
          </p:cNvPicPr>
          <p:nvPr/>
        </p:nvPicPr>
        <p:blipFill>
          <a:blip r:embed="rId2"/>
          <a:stretch>
            <a:fillRect/>
          </a:stretch>
        </p:blipFill>
        <p:spPr>
          <a:xfrm>
            <a:off x="10831790" y="145272"/>
            <a:ext cx="1207113" cy="1201016"/>
          </a:xfrm>
          <a:prstGeom prst="rect">
            <a:avLst/>
          </a:prstGeom>
        </p:spPr>
      </p:pic>
    </p:spTree>
    <p:extLst>
      <p:ext uri="{BB962C8B-B14F-4D97-AF65-F5344CB8AC3E}">
        <p14:creationId xmlns:p14="http://schemas.microsoft.com/office/powerpoint/2010/main" val="23120396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B701986-CA45-466A-841F-5935B71BB8E1}"/>
              </a:ext>
            </a:extLst>
          </p:cNvPr>
          <p:cNvPicPr>
            <a:picLocks noChangeAspect="1"/>
          </p:cNvPicPr>
          <p:nvPr/>
        </p:nvPicPr>
        <p:blipFill rotWithShape="1">
          <a:blip r:embed="rId2"/>
          <a:srcRect l="5611" t="7960" r="6395" b="9260"/>
          <a:stretch/>
        </p:blipFill>
        <p:spPr>
          <a:xfrm>
            <a:off x="498168" y="1491916"/>
            <a:ext cx="9299268" cy="4920915"/>
          </a:xfrm>
          <a:prstGeom prst="rect">
            <a:avLst/>
          </a:prstGeom>
          <a:ln w="76200" cap="sq">
            <a:solidFill>
              <a:srgbClr val="000000"/>
            </a:solidFill>
            <a:prstDash val="solid"/>
            <a:miter lim="800000"/>
          </a:ln>
          <a:effectLst>
            <a:outerShdw blurRad="50800" dist="38100" dir="2700000" algn="tl" rotWithShape="0">
              <a:srgbClr val="000000">
                <a:alpha val="43000"/>
              </a:srgbClr>
            </a:outerShdw>
          </a:effectLst>
        </p:spPr>
      </p:pic>
      <p:sp>
        <p:nvSpPr>
          <p:cNvPr id="5" name="TextBox 4">
            <a:extLst>
              <a:ext uri="{FF2B5EF4-FFF2-40B4-BE49-F238E27FC236}">
                <a16:creationId xmlns:a16="http://schemas.microsoft.com/office/drawing/2014/main" id="{D3C1A2FC-DD49-4553-9989-85902CA1C561}"/>
              </a:ext>
            </a:extLst>
          </p:cNvPr>
          <p:cNvSpPr txBox="1"/>
          <p:nvPr/>
        </p:nvSpPr>
        <p:spPr>
          <a:xfrm>
            <a:off x="312821" y="264695"/>
            <a:ext cx="9246268" cy="1015663"/>
          </a:xfrm>
          <a:prstGeom prst="rect">
            <a:avLst/>
          </a:prstGeom>
          <a:noFill/>
        </p:spPr>
        <p:txBody>
          <a:bodyPr wrap="square">
            <a:spAutoFit/>
          </a:bodyPr>
          <a:lstStyle/>
          <a:p>
            <a:pPr marL="0" marR="0" lvl="0" indent="0" algn="just" defTabSz="457200" rtl="0" eaLnBrk="1" fontAlgn="auto" latinLnBrk="0" hangingPunct="1">
              <a:lnSpc>
                <a:spcPct val="100000"/>
              </a:lnSpc>
              <a:spcBef>
                <a:spcPts val="0"/>
              </a:spcBef>
              <a:spcAft>
                <a:spcPts val="0"/>
              </a:spcAft>
              <a:buClrTx/>
              <a:buSzTx/>
              <a:buFontTx/>
              <a:buNone/>
              <a:tabLst/>
              <a:defRPr/>
            </a:pPr>
            <a:r>
              <a:rPr lang="en-US" sz="6000" b="1" dirty="0">
                <a:ln w="22225">
                  <a:solidFill>
                    <a:srgbClr val="92D050"/>
                  </a:solidFill>
                  <a:prstDash val="solid"/>
                </a:ln>
                <a:solidFill>
                  <a:srgbClr val="54BCDF">
                    <a:lumMod val="75000"/>
                  </a:srgbClr>
                </a:solidFill>
                <a:effectLst>
                  <a:outerShdw blurRad="60007" dist="200025" dir="15000000" sy="30000" kx="-1800000" algn="bl" rotWithShape="0">
                    <a:prstClr val="black">
                      <a:alpha val="32000"/>
                    </a:prstClr>
                  </a:outerShdw>
                  <a:reflection blurRad="6350" stA="60000" endA="900" endPos="58000" dir="5400000" sy="-100000" algn="bl" rotWithShape="0"/>
                </a:effectLst>
                <a:latin typeface="Times New Roman" panose="02020603050405020304" pitchFamily="18" charset="0"/>
                <a:cs typeface="Times New Roman" panose="02020603050405020304" pitchFamily="18" charset="0"/>
              </a:rPr>
              <a:t>HOME</a:t>
            </a:r>
            <a:r>
              <a:rPr kumimoji="0" lang="en-US" sz="6000" b="1" i="0" u="none" strike="noStrike" kern="1200" cap="none" spc="0" normalizeH="0" baseline="0" noProof="0" dirty="0">
                <a:ln w="22225">
                  <a:solidFill>
                    <a:srgbClr val="92D050"/>
                  </a:solidFill>
                  <a:prstDash val="solid"/>
                </a:ln>
                <a:solidFill>
                  <a:srgbClr val="54BCDF">
                    <a:lumMod val="75000"/>
                  </a:srgbClr>
                </a:solidFill>
                <a:effectLst>
                  <a:outerShdw blurRad="60007" dist="200025" dir="15000000" sy="30000" kx="-1800000" algn="bl" rotWithShape="0">
                    <a:prstClr val="black">
                      <a:alpha val="32000"/>
                    </a:prstClr>
                  </a:outerShdw>
                  <a:reflection blurRad="6350" stA="60000" endA="900" endPos="58000" dir="5400000" sy="-100000" algn="bl" rotWithShape="0"/>
                </a:effectLst>
                <a:uLnTx/>
                <a:uFillTx/>
                <a:latin typeface="Times New Roman" panose="02020603050405020304" pitchFamily="18" charset="0"/>
                <a:ea typeface="+mn-ea"/>
                <a:cs typeface="Times New Roman" panose="02020603050405020304" pitchFamily="18" charset="0"/>
              </a:rPr>
              <a:t> PAGE</a:t>
            </a:r>
            <a:endParaRPr kumimoji="0" lang="en-IN" sz="6000" b="0" i="0" u="none" strike="noStrike" kern="1200" cap="none" spc="0" normalizeH="0" baseline="0" noProof="0" dirty="0">
              <a:ln>
                <a:noFill/>
              </a:ln>
              <a:solidFill>
                <a:prstClr val="white"/>
              </a:solidFill>
              <a:effectLst/>
              <a:uLnTx/>
              <a:uFillTx/>
              <a:latin typeface="Trebuchet MS" panose="020B0603020202020204"/>
              <a:ea typeface="+mn-ea"/>
              <a:cs typeface="+mn-cs"/>
            </a:endParaRPr>
          </a:p>
        </p:txBody>
      </p:sp>
      <p:pic>
        <p:nvPicPr>
          <p:cNvPr id="7" name="Picture 6">
            <a:extLst>
              <a:ext uri="{FF2B5EF4-FFF2-40B4-BE49-F238E27FC236}">
                <a16:creationId xmlns:a16="http://schemas.microsoft.com/office/drawing/2014/main" id="{1D934D07-2F96-4886-ABEB-6997D7CFEE5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865517" y="171447"/>
            <a:ext cx="1202158" cy="1202158"/>
          </a:xfrm>
          <a:prstGeom prst="rect">
            <a:avLst/>
          </a:prstGeom>
        </p:spPr>
      </p:pic>
    </p:spTree>
    <p:extLst>
      <p:ext uri="{BB962C8B-B14F-4D97-AF65-F5344CB8AC3E}">
        <p14:creationId xmlns:p14="http://schemas.microsoft.com/office/powerpoint/2010/main" val="25758564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C85F115-1332-4BB6-B443-084DB69D9559}"/>
              </a:ext>
            </a:extLst>
          </p:cNvPr>
          <p:cNvPicPr>
            <a:picLocks noChangeAspect="1"/>
          </p:cNvPicPr>
          <p:nvPr/>
        </p:nvPicPr>
        <p:blipFill rotWithShape="1">
          <a:blip r:embed="rId2"/>
          <a:srcRect l="16894" t="12438" r="19802" b="7034"/>
          <a:stretch/>
        </p:blipFill>
        <p:spPr>
          <a:xfrm>
            <a:off x="193191" y="312821"/>
            <a:ext cx="5780900" cy="413648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3" name="Picture 2">
            <a:extLst>
              <a:ext uri="{FF2B5EF4-FFF2-40B4-BE49-F238E27FC236}">
                <a16:creationId xmlns:a16="http://schemas.microsoft.com/office/drawing/2014/main" id="{7DA33DC6-E91F-4BB3-9E60-E037C127036C}"/>
              </a:ext>
            </a:extLst>
          </p:cNvPr>
          <p:cNvPicPr>
            <a:picLocks noChangeAspect="1"/>
          </p:cNvPicPr>
          <p:nvPr/>
        </p:nvPicPr>
        <p:blipFill rotWithShape="1">
          <a:blip r:embed="rId3"/>
          <a:srcRect l="18966" t="14336" r="21624" b="7851"/>
          <a:stretch/>
        </p:blipFill>
        <p:spPr>
          <a:xfrm>
            <a:off x="6217910" y="2382251"/>
            <a:ext cx="5791199" cy="426657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7" name="TextBox 6">
            <a:extLst>
              <a:ext uri="{FF2B5EF4-FFF2-40B4-BE49-F238E27FC236}">
                <a16:creationId xmlns:a16="http://schemas.microsoft.com/office/drawing/2014/main" id="{AE525DF1-6C99-44B6-A1CC-ECC54AD8E0D2}"/>
              </a:ext>
            </a:extLst>
          </p:cNvPr>
          <p:cNvSpPr txBox="1"/>
          <p:nvPr/>
        </p:nvSpPr>
        <p:spPr>
          <a:xfrm>
            <a:off x="579521" y="5245359"/>
            <a:ext cx="5516479" cy="1015663"/>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6000" b="1" i="0" u="none" strike="noStrike" kern="1200" cap="none" spc="0" normalizeH="0" baseline="0" noProof="0" dirty="0">
                <a:ln w="22225">
                  <a:solidFill>
                    <a:srgbClr val="92D050"/>
                  </a:solidFill>
                  <a:prstDash val="solid"/>
                </a:ln>
                <a:solidFill>
                  <a:srgbClr val="54BCDF">
                    <a:lumMod val="75000"/>
                  </a:srgbClr>
                </a:solidFill>
                <a:effectLst>
                  <a:outerShdw blurRad="60007" dist="200025" dir="15000000" sy="30000" kx="-1800000" algn="bl" rotWithShape="0">
                    <a:prstClr val="black">
                      <a:alpha val="32000"/>
                    </a:prstClr>
                  </a:outerShdw>
                  <a:reflection blurRad="6350" stA="60000" endA="900" endPos="58000" dir="5400000" sy="-100000" algn="bl" rotWithShape="0"/>
                </a:effectLst>
                <a:uLnTx/>
                <a:uFillTx/>
                <a:latin typeface="Times New Roman" panose="02020603050405020304" pitchFamily="18" charset="0"/>
                <a:ea typeface="+mn-ea"/>
                <a:cs typeface="Times New Roman" panose="02020603050405020304" pitchFamily="18" charset="0"/>
              </a:rPr>
              <a:t>LOGIN PAGE</a:t>
            </a:r>
            <a:endParaRPr kumimoji="0" lang="en-IN" sz="2400" b="0" i="0" u="none" strike="noStrike" kern="1200" cap="none" spc="0" normalizeH="0" baseline="0" noProof="0" dirty="0">
              <a:ln>
                <a:noFill/>
              </a:ln>
              <a:solidFill>
                <a:prstClr val="white"/>
              </a:solidFill>
              <a:effectLst/>
              <a:uLnTx/>
              <a:uFillTx/>
              <a:latin typeface="Trebuchet MS" panose="020B0603020202020204"/>
              <a:ea typeface="+mn-ea"/>
              <a:cs typeface="+mn-cs"/>
            </a:endParaRPr>
          </a:p>
        </p:txBody>
      </p:sp>
      <p:pic>
        <p:nvPicPr>
          <p:cNvPr id="4" name="Picture 3">
            <a:extLst>
              <a:ext uri="{FF2B5EF4-FFF2-40B4-BE49-F238E27FC236}">
                <a16:creationId xmlns:a16="http://schemas.microsoft.com/office/drawing/2014/main" id="{5AB320D8-3A17-4F59-A24B-F05F58348AA7}"/>
              </a:ext>
            </a:extLst>
          </p:cNvPr>
          <p:cNvPicPr>
            <a:picLocks noChangeAspect="1"/>
          </p:cNvPicPr>
          <p:nvPr/>
        </p:nvPicPr>
        <p:blipFill>
          <a:blip r:embed="rId4"/>
          <a:stretch>
            <a:fillRect/>
          </a:stretch>
        </p:blipFill>
        <p:spPr>
          <a:xfrm>
            <a:off x="10801996" y="209174"/>
            <a:ext cx="1207113" cy="1201016"/>
          </a:xfrm>
          <a:prstGeom prst="rect">
            <a:avLst/>
          </a:prstGeom>
        </p:spPr>
      </p:pic>
    </p:spTree>
    <p:extLst>
      <p:ext uri="{BB962C8B-B14F-4D97-AF65-F5344CB8AC3E}">
        <p14:creationId xmlns:p14="http://schemas.microsoft.com/office/powerpoint/2010/main" val="19903283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64CA9CB-9B47-4E15-84B9-90513990BC78}"/>
              </a:ext>
            </a:extLst>
          </p:cNvPr>
          <p:cNvSpPr txBox="1"/>
          <p:nvPr/>
        </p:nvSpPr>
        <p:spPr>
          <a:xfrm>
            <a:off x="132347" y="120316"/>
            <a:ext cx="9432758" cy="1015663"/>
          </a:xfrm>
          <a:prstGeom prst="rect">
            <a:avLst/>
          </a:prstGeom>
          <a:noFill/>
        </p:spPr>
        <p:txBody>
          <a:bodyPr wrap="square">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6000" b="1" dirty="0">
                <a:ln w="22225">
                  <a:solidFill>
                    <a:srgbClr val="92D050"/>
                  </a:solidFill>
                  <a:prstDash val="solid"/>
                </a:ln>
                <a:solidFill>
                  <a:srgbClr val="54BCDF">
                    <a:lumMod val="75000"/>
                  </a:srgbClr>
                </a:solidFill>
                <a:effectLst>
                  <a:outerShdw blurRad="60007" dist="200025" dir="15000000" sy="30000" kx="-1800000" algn="bl" rotWithShape="0">
                    <a:prstClr val="black">
                      <a:alpha val="32000"/>
                    </a:prstClr>
                  </a:outerShdw>
                  <a:reflection blurRad="6350" stA="60000" endA="900" endPos="58000" dir="5400000" sy="-100000" algn="bl" rotWithShape="0"/>
                </a:effectLst>
                <a:latin typeface="Times New Roman" panose="02020603050405020304" pitchFamily="18" charset="0"/>
                <a:cs typeface="Times New Roman" panose="02020603050405020304" pitchFamily="18" charset="0"/>
              </a:rPr>
              <a:t>CATEGORY SECTION</a:t>
            </a:r>
            <a:endParaRPr kumimoji="0" lang="en-IN" sz="2400" b="0" i="0" u="none" strike="noStrike" kern="1200" cap="none" spc="0" normalizeH="0" baseline="0" noProof="0" dirty="0">
              <a:ln>
                <a:noFill/>
              </a:ln>
              <a:solidFill>
                <a:prstClr val="white"/>
              </a:solidFill>
              <a:effectLst/>
              <a:uLnTx/>
              <a:uFillTx/>
              <a:latin typeface="Trebuchet MS" panose="020B0603020202020204"/>
              <a:ea typeface="+mn-ea"/>
              <a:cs typeface="+mn-cs"/>
            </a:endParaRPr>
          </a:p>
        </p:txBody>
      </p:sp>
      <p:pic>
        <p:nvPicPr>
          <p:cNvPr id="6" name="Picture 5">
            <a:extLst>
              <a:ext uri="{FF2B5EF4-FFF2-40B4-BE49-F238E27FC236}">
                <a16:creationId xmlns:a16="http://schemas.microsoft.com/office/drawing/2014/main" id="{7F8D1E53-4F9D-4EDB-BEA3-3228E906F70A}"/>
              </a:ext>
            </a:extLst>
          </p:cNvPr>
          <p:cNvPicPr>
            <a:picLocks noChangeAspect="1"/>
          </p:cNvPicPr>
          <p:nvPr/>
        </p:nvPicPr>
        <p:blipFill rotWithShape="1">
          <a:blip r:embed="rId2"/>
          <a:srcRect l="4429" t="17677" r="7431" b="18603"/>
          <a:stretch/>
        </p:blipFill>
        <p:spPr>
          <a:xfrm>
            <a:off x="2021303" y="1455821"/>
            <a:ext cx="7447549" cy="311617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7" name="Picture 6">
            <a:extLst>
              <a:ext uri="{FF2B5EF4-FFF2-40B4-BE49-F238E27FC236}">
                <a16:creationId xmlns:a16="http://schemas.microsoft.com/office/drawing/2014/main" id="{5D9D600F-D6F4-4714-96B1-6C8B2446C2EC}"/>
              </a:ext>
            </a:extLst>
          </p:cNvPr>
          <p:cNvPicPr>
            <a:picLocks noChangeAspect="1"/>
          </p:cNvPicPr>
          <p:nvPr/>
        </p:nvPicPr>
        <p:blipFill rotWithShape="1">
          <a:blip r:embed="rId3"/>
          <a:srcRect l="6052" t="45276" r="7579" b="5512"/>
          <a:stretch/>
        </p:blipFill>
        <p:spPr>
          <a:xfrm>
            <a:off x="2021304" y="4439653"/>
            <a:ext cx="7447548" cy="218535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8" name="Picture 7">
            <a:extLst>
              <a:ext uri="{FF2B5EF4-FFF2-40B4-BE49-F238E27FC236}">
                <a16:creationId xmlns:a16="http://schemas.microsoft.com/office/drawing/2014/main" id="{ED055B11-3B2B-4F6B-AB82-8FDF3255C3B5}"/>
              </a:ext>
            </a:extLst>
          </p:cNvPr>
          <p:cNvPicPr>
            <a:picLocks noChangeAspect="1"/>
          </p:cNvPicPr>
          <p:nvPr/>
        </p:nvPicPr>
        <p:blipFill>
          <a:blip r:embed="rId4"/>
          <a:stretch>
            <a:fillRect/>
          </a:stretch>
        </p:blipFill>
        <p:spPr>
          <a:xfrm>
            <a:off x="10852540" y="120316"/>
            <a:ext cx="1207113" cy="1201016"/>
          </a:xfrm>
          <a:prstGeom prst="rect">
            <a:avLst/>
          </a:prstGeom>
        </p:spPr>
      </p:pic>
    </p:spTree>
    <p:extLst>
      <p:ext uri="{BB962C8B-B14F-4D97-AF65-F5344CB8AC3E}">
        <p14:creationId xmlns:p14="http://schemas.microsoft.com/office/powerpoint/2010/main" val="1104757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E6AF641-C448-47E6-A908-C7D01AACD95D}"/>
              </a:ext>
            </a:extLst>
          </p:cNvPr>
          <p:cNvPicPr>
            <a:picLocks noChangeAspect="1"/>
          </p:cNvPicPr>
          <p:nvPr/>
        </p:nvPicPr>
        <p:blipFill rotWithShape="1">
          <a:blip r:embed="rId2"/>
          <a:srcRect l="2976" t="18860" r="5595" b="15238"/>
          <a:stretch/>
        </p:blipFill>
        <p:spPr>
          <a:xfrm>
            <a:off x="1816768" y="1395663"/>
            <a:ext cx="7038474" cy="285374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3" name="Picture 2">
            <a:extLst>
              <a:ext uri="{FF2B5EF4-FFF2-40B4-BE49-F238E27FC236}">
                <a16:creationId xmlns:a16="http://schemas.microsoft.com/office/drawing/2014/main" id="{0035CD06-F8BA-4453-BC14-A5ABA4FA250D}"/>
              </a:ext>
            </a:extLst>
          </p:cNvPr>
          <p:cNvPicPr>
            <a:picLocks noChangeAspect="1"/>
          </p:cNvPicPr>
          <p:nvPr/>
        </p:nvPicPr>
        <p:blipFill rotWithShape="1">
          <a:blip r:embed="rId3"/>
          <a:srcRect l="2976" t="27720" r="5595" b="13333"/>
          <a:stretch/>
        </p:blipFill>
        <p:spPr>
          <a:xfrm>
            <a:off x="1816768" y="4249403"/>
            <a:ext cx="7038474" cy="227791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5" name="TextBox 4">
            <a:extLst>
              <a:ext uri="{FF2B5EF4-FFF2-40B4-BE49-F238E27FC236}">
                <a16:creationId xmlns:a16="http://schemas.microsoft.com/office/drawing/2014/main" id="{928964FB-7511-4547-B7FA-5D9AB3E1F135}"/>
              </a:ext>
            </a:extLst>
          </p:cNvPr>
          <p:cNvSpPr txBox="1"/>
          <p:nvPr/>
        </p:nvSpPr>
        <p:spPr>
          <a:xfrm>
            <a:off x="330867" y="0"/>
            <a:ext cx="8704848" cy="1015663"/>
          </a:xfrm>
          <a:prstGeom prst="rect">
            <a:avLst/>
          </a:prstGeom>
          <a:noFill/>
        </p:spPr>
        <p:txBody>
          <a:bodyPr wrap="square">
            <a:spAutoFit/>
          </a:bodyPr>
          <a:lstStyle/>
          <a:p>
            <a:r>
              <a:rPr lang="en-US" sz="6000" b="1" dirty="0">
                <a:ln w="22225">
                  <a:solidFill>
                    <a:srgbClr val="92D050"/>
                  </a:solidFill>
                  <a:prstDash val="solid"/>
                </a:ln>
                <a:solidFill>
                  <a:srgbClr val="54BCDF">
                    <a:lumMod val="75000"/>
                  </a:srgbClr>
                </a:solidFill>
                <a:effectLst>
                  <a:outerShdw blurRad="60007" dist="200025" dir="15000000" sy="30000" kx="-1800000" algn="bl" rotWithShape="0">
                    <a:prstClr val="black">
                      <a:alpha val="32000"/>
                    </a:prstClr>
                  </a:outerShdw>
                  <a:reflection blurRad="6350" stA="60000" endA="900" endPos="58000" dir="5400000" sy="-100000" algn="bl" rotWithShape="0"/>
                </a:effectLst>
                <a:latin typeface="Times New Roman" panose="02020603050405020304" pitchFamily="18" charset="0"/>
                <a:cs typeface="Times New Roman" panose="02020603050405020304" pitchFamily="18" charset="0"/>
              </a:rPr>
              <a:t>P</a:t>
            </a:r>
            <a:r>
              <a:rPr kumimoji="0" lang="en-US" sz="6000" b="1" i="0" u="none" strike="noStrike" kern="1200" cap="none" spc="0" normalizeH="0" baseline="0" noProof="0" dirty="0">
                <a:ln w="22225">
                  <a:solidFill>
                    <a:srgbClr val="92D050"/>
                  </a:solidFill>
                  <a:prstDash val="solid"/>
                </a:ln>
                <a:solidFill>
                  <a:srgbClr val="54BCDF">
                    <a:lumMod val="75000"/>
                  </a:srgbClr>
                </a:solidFill>
                <a:effectLst>
                  <a:outerShdw blurRad="60007" dist="200025" dir="15000000" sy="30000" kx="-1800000" algn="bl" rotWithShape="0">
                    <a:prstClr val="black">
                      <a:alpha val="32000"/>
                    </a:prstClr>
                  </a:outerShdw>
                  <a:reflection blurRad="6350" stA="60000" endA="900" endPos="58000" dir="5400000" sy="-100000" algn="bl" rotWithShape="0"/>
                </a:effectLst>
                <a:uLnTx/>
                <a:uFillTx/>
                <a:latin typeface="Times New Roman" panose="02020603050405020304" pitchFamily="18" charset="0"/>
                <a:ea typeface="+mn-ea"/>
                <a:cs typeface="Times New Roman" panose="02020603050405020304" pitchFamily="18" charset="0"/>
              </a:rPr>
              <a:t>RODUCT SECTION </a:t>
            </a:r>
            <a:endParaRPr lang="en-IN" dirty="0"/>
          </a:p>
        </p:txBody>
      </p:sp>
      <p:pic>
        <p:nvPicPr>
          <p:cNvPr id="6" name="Picture 5">
            <a:extLst>
              <a:ext uri="{FF2B5EF4-FFF2-40B4-BE49-F238E27FC236}">
                <a16:creationId xmlns:a16="http://schemas.microsoft.com/office/drawing/2014/main" id="{5F7507C0-4002-477F-9CD9-F03865827688}"/>
              </a:ext>
            </a:extLst>
          </p:cNvPr>
          <p:cNvPicPr>
            <a:picLocks noChangeAspect="1"/>
          </p:cNvPicPr>
          <p:nvPr/>
        </p:nvPicPr>
        <p:blipFill>
          <a:blip r:embed="rId4"/>
          <a:stretch>
            <a:fillRect/>
          </a:stretch>
        </p:blipFill>
        <p:spPr>
          <a:xfrm>
            <a:off x="10846496" y="194647"/>
            <a:ext cx="1207113" cy="1201016"/>
          </a:xfrm>
          <a:prstGeom prst="rect">
            <a:avLst/>
          </a:prstGeom>
        </p:spPr>
      </p:pic>
    </p:spTree>
    <p:extLst>
      <p:ext uri="{BB962C8B-B14F-4D97-AF65-F5344CB8AC3E}">
        <p14:creationId xmlns:p14="http://schemas.microsoft.com/office/powerpoint/2010/main" val="39585577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6EC954E-3AB7-405F-A840-88B8747B6613}"/>
              </a:ext>
            </a:extLst>
          </p:cNvPr>
          <p:cNvPicPr>
            <a:picLocks noChangeAspect="1"/>
          </p:cNvPicPr>
          <p:nvPr/>
        </p:nvPicPr>
        <p:blipFill rotWithShape="1">
          <a:blip r:embed="rId2"/>
          <a:srcRect l="4436" t="8064" r="4082" b="6855"/>
          <a:stretch/>
        </p:blipFill>
        <p:spPr>
          <a:xfrm>
            <a:off x="204537" y="228601"/>
            <a:ext cx="6493665" cy="3397098"/>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9" name="Picture 8">
            <a:extLst>
              <a:ext uri="{FF2B5EF4-FFF2-40B4-BE49-F238E27FC236}">
                <a16:creationId xmlns:a16="http://schemas.microsoft.com/office/drawing/2014/main" id="{57E510B6-FD88-40CA-9E5F-8DD4D6E76E83}"/>
              </a:ext>
            </a:extLst>
          </p:cNvPr>
          <p:cNvPicPr>
            <a:picLocks noChangeAspect="1"/>
          </p:cNvPicPr>
          <p:nvPr/>
        </p:nvPicPr>
        <p:blipFill rotWithShape="1">
          <a:blip r:embed="rId3"/>
          <a:srcRect l="4167" t="8233" r="6612" b="2032"/>
          <a:stretch/>
        </p:blipFill>
        <p:spPr>
          <a:xfrm>
            <a:off x="5543612" y="2983830"/>
            <a:ext cx="6443851" cy="3645569"/>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10" name="AutoShape 2">
            <a:extLst>
              <a:ext uri="{FF2B5EF4-FFF2-40B4-BE49-F238E27FC236}">
                <a16:creationId xmlns:a16="http://schemas.microsoft.com/office/drawing/2014/main" id="{CDBC0F73-BB7B-41AF-A24A-813BAD35A1EB}"/>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13" name="Picture 12">
            <a:extLst>
              <a:ext uri="{FF2B5EF4-FFF2-40B4-BE49-F238E27FC236}">
                <a16:creationId xmlns:a16="http://schemas.microsoft.com/office/drawing/2014/main" id="{748825CF-59BE-4242-945E-1CA9509C9FB3}"/>
              </a:ext>
            </a:extLst>
          </p:cNvPr>
          <p:cNvPicPr>
            <a:picLocks noChangeAspect="1"/>
          </p:cNvPicPr>
          <p:nvPr/>
        </p:nvPicPr>
        <p:blipFill>
          <a:blip r:embed="rId4"/>
          <a:stretch>
            <a:fillRect/>
          </a:stretch>
        </p:blipFill>
        <p:spPr>
          <a:xfrm>
            <a:off x="10780350" y="172454"/>
            <a:ext cx="1207113" cy="1201016"/>
          </a:xfrm>
          <a:prstGeom prst="rect">
            <a:avLst/>
          </a:prstGeom>
        </p:spPr>
      </p:pic>
    </p:spTree>
    <p:extLst>
      <p:ext uri="{BB962C8B-B14F-4D97-AF65-F5344CB8AC3E}">
        <p14:creationId xmlns:p14="http://schemas.microsoft.com/office/powerpoint/2010/main" val="28563936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F59343F-EEAA-4A26-B2AB-4031A45C5F18}"/>
              </a:ext>
            </a:extLst>
          </p:cNvPr>
          <p:cNvSpPr txBox="1"/>
          <p:nvPr/>
        </p:nvSpPr>
        <p:spPr>
          <a:xfrm>
            <a:off x="232819" y="264695"/>
            <a:ext cx="8431480" cy="1323439"/>
          </a:xfrm>
          <a:prstGeom prst="rect">
            <a:avLst/>
          </a:prstGeom>
          <a:noFill/>
        </p:spPr>
        <p:txBody>
          <a:bodyPr wrap="square">
            <a:spAutoFit/>
          </a:bodyPr>
          <a:lstStyle/>
          <a:p>
            <a:pPr marL="0" marR="0" lvl="0" indent="0" algn="just" defTabSz="457200" rtl="0" eaLnBrk="1" fontAlgn="auto" latinLnBrk="0" hangingPunct="1">
              <a:lnSpc>
                <a:spcPct val="100000"/>
              </a:lnSpc>
              <a:spcBef>
                <a:spcPts val="0"/>
              </a:spcBef>
              <a:spcAft>
                <a:spcPts val="0"/>
              </a:spcAft>
              <a:buClrTx/>
              <a:buSzTx/>
              <a:buFontTx/>
              <a:buNone/>
              <a:tabLst/>
              <a:defRPr/>
            </a:pPr>
            <a:r>
              <a:rPr kumimoji="0" lang="en-US" sz="8000" b="1" i="0" u="none" strike="noStrike" kern="1200" cap="none" spc="0" normalizeH="0" baseline="0" noProof="0" dirty="0">
                <a:ln w="22225">
                  <a:solidFill>
                    <a:srgbClr val="54BCDF">
                      <a:lumMod val="75000"/>
                    </a:srgbClr>
                  </a:solidFill>
                  <a:prstDash val="solid"/>
                </a:ln>
                <a:solidFill>
                  <a:srgbClr val="92D050"/>
                </a:solidFill>
                <a:effectLst>
                  <a:outerShdw blurRad="60007" dist="200025" dir="15000000" sy="30000" kx="-1800000" algn="bl" rotWithShape="0">
                    <a:prstClr val="black">
                      <a:alpha val="32000"/>
                    </a:prstClr>
                  </a:outerShdw>
                  <a:reflection blurRad="6350" stA="60000" endA="900" endPos="58000" dir="5400000" sy="-100000" algn="bl" rotWithShape="0"/>
                </a:effectLst>
                <a:uLnTx/>
                <a:uFillTx/>
                <a:latin typeface="Times New Roman" panose="02020603050405020304" pitchFamily="18" charset="0"/>
                <a:ea typeface="+mn-ea"/>
                <a:cs typeface="Times New Roman" panose="02020603050405020304" pitchFamily="18" charset="0"/>
              </a:rPr>
              <a:t>CONTENTS</a:t>
            </a:r>
            <a:endParaRPr kumimoji="0" lang="en-IN" sz="8000" b="0" i="0" u="none" strike="noStrike" kern="1200" cap="none" spc="0" normalizeH="0" baseline="0" noProof="0" dirty="0">
              <a:ln>
                <a:solidFill>
                  <a:srgbClr val="54BCDF">
                    <a:lumMod val="75000"/>
                  </a:srgbClr>
                </a:solidFill>
              </a:ln>
              <a:solidFill>
                <a:srgbClr val="92D050"/>
              </a:solidFill>
              <a:effectLst>
                <a:reflection blurRad="6350" stA="60000" endA="900" endPos="58000" dir="5400000" sy="-100000" algn="bl" rotWithShape="0"/>
              </a:effectLst>
              <a:uLnTx/>
              <a:uFillTx/>
              <a:latin typeface="Trebuchet MS" panose="020B0603020202020204"/>
              <a:ea typeface="+mn-ea"/>
              <a:cs typeface="+mn-cs"/>
            </a:endParaRPr>
          </a:p>
        </p:txBody>
      </p:sp>
      <p:sp>
        <p:nvSpPr>
          <p:cNvPr id="4" name="Text Placeholder 3">
            <a:extLst>
              <a:ext uri="{FF2B5EF4-FFF2-40B4-BE49-F238E27FC236}">
                <a16:creationId xmlns:a16="http://schemas.microsoft.com/office/drawing/2014/main" id="{639D0DB7-D63E-4023-B862-CC79EDEA496C}"/>
              </a:ext>
            </a:extLst>
          </p:cNvPr>
          <p:cNvSpPr>
            <a:spLocks noGrp="1"/>
          </p:cNvSpPr>
          <p:nvPr>
            <p:ph type="body" idx="1"/>
          </p:nvPr>
        </p:nvSpPr>
        <p:spPr>
          <a:xfrm>
            <a:off x="469231" y="2346159"/>
            <a:ext cx="8696487" cy="4632158"/>
          </a:xfrm>
        </p:spPr>
        <p:txBody>
          <a:bodyPr>
            <a:normAutofit fontScale="92500" lnSpcReduction="20000"/>
          </a:bodyPr>
          <a:lstStyle/>
          <a:p>
            <a:pPr marL="342900" indent="-342900">
              <a:buClr>
                <a:srgbClr val="00B050"/>
              </a:buClr>
              <a:buSzPct val="100000"/>
              <a:buFont typeface="Wingdings" panose="05000000000000000000" pitchFamily="2" charset="2"/>
              <a:buChar char="v"/>
            </a:pPr>
            <a:endParaRPr lang="en-IN" sz="2400" dirty="0">
              <a:ln w="0"/>
              <a:solidFill>
                <a:schemeClr val="accent2">
                  <a:lumMod val="75000"/>
                </a:schemeClr>
              </a:solidFill>
              <a:effectLst/>
              <a:latin typeface="Microsoft JhengHei" panose="020B0604030504040204" pitchFamily="34" charset="-120"/>
              <a:ea typeface="Microsoft JhengHei" panose="020B0604030504040204" pitchFamily="34" charset="-120"/>
            </a:endParaRPr>
          </a:p>
          <a:p>
            <a:pPr marL="342900" indent="-342900">
              <a:buClr>
                <a:srgbClr val="00B050"/>
              </a:buClr>
              <a:buSzPct val="100000"/>
              <a:buFont typeface="Wingdings" panose="05000000000000000000" pitchFamily="2" charset="2"/>
              <a:buChar char="v"/>
            </a:pPr>
            <a:r>
              <a:rPr lang="en-IN" sz="2400" b="1" dirty="0">
                <a:ln w="0"/>
                <a:solidFill>
                  <a:schemeClr val="accent2">
                    <a:lumMod val="75000"/>
                  </a:schemeClr>
                </a:solidFill>
                <a:effectLst/>
                <a:latin typeface="Microsoft JhengHei UI" panose="020B0604030504040204" pitchFamily="34" charset="-120"/>
                <a:ea typeface="Microsoft JhengHei UI" panose="020B0604030504040204" pitchFamily="34" charset="-120"/>
              </a:rPr>
              <a:t>Introduction</a:t>
            </a:r>
          </a:p>
          <a:p>
            <a:pPr marL="342900" indent="-342900">
              <a:buClr>
                <a:srgbClr val="00B050"/>
              </a:buClr>
              <a:buSzPct val="100000"/>
              <a:buFont typeface="Wingdings" panose="05000000000000000000" pitchFamily="2" charset="2"/>
              <a:buChar char="v"/>
            </a:pPr>
            <a:r>
              <a:rPr lang="en-IN" sz="2400" b="1" dirty="0">
                <a:ln w="0"/>
                <a:solidFill>
                  <a:schemeClr val="accent2">
                    <a:lumMod val="75000"/>
                  </a:schemeClr>
                </a:solidFill>
                <a:effectLst/>
                <a:latin typeface="Microsoft JhengHei UI" panose="020B0604030504040204" pitchFamily="34" charset="-120"/>
                <a:ea typeface="Microsoft JhengHei UI" panose="020B0604030504040204" pitchFamily="34" charset="-120"/>
              </a:rPr>
              <a:t>Proposed System</a:t>
            </a:r>
          </a:p>
          <a:p>
            <a:pPr marL="342900" indent="-342900">
              <a:buClr>
                <a:srgbClr val="00B050"/>
              </a:buClr>
              <a:buSzPct val="100000"/>
              <a:buFont typeface="Wingdings" panose="05000000000000000000" pitchFamily="2" charset="2"/>
              <a:buChar char="v"/>
            </a:pPr>
            <a:r>
              <a:rPr lang="en-IN" sz="2400" b="1" dirty="0">
                <a:ln w="0"/>
                <a:solidFill>
                  <a:schemeClr val="accent2">
                    <a:lumMod val="75000"/>
                  </a:schemeClr>
                </a:solidFill>
                <a:effectLst/>
                <a:latin typeface="Microsoft JhengHei UI" panose="020B0604030504040204" pitchFamily="34" charset="-120"/>
                <a:ea typeface="Microsoft JhengHei UI" panose="020B0604030504040204" pitchFamily="34" charset="-120"/>
              </a:rPr>
              <a:t>Objective</a:t>
            </a:r>
          </a:p>
          <a:p>
            <a:pPr marL="342900" indent="-342900">
              <a:buClr>
                <a:srgbClr val="00B050"/>
              </a:buClr>
              <a:buSzPct val="100000"/>
              <a:buFont typeface="Wingdings" panose="05000000000000000000" pitchFamily="2" charset="2"/>
              <a:buChar char="v"/>
            </a:pPr>
            <a:r>
              <a:rPr lang="en-IN" sz="2400" b="1" dirty="0">
                <a:ln w="0"/>
                <a:solidFill>
                  <a:schemeClr val="accent2">
                    <a:lumMod val="75000"/>
                  </a:schemeClr>
                </a:solidFill>
                <a:effectLst/>
                <a:latin typeface="Microsoft JhengHei UI" panose="020B0604030504040204" pitchFamily="34" charset="-120"/>
                <a:ea typeface="Microsoft JhengHei UI" panose="020B0604030504040204" pitchFamily="34" charset="-120"/>
              </a:rPr>
              <a:t>Application Tools Used : </a:t>
            </a:r>
            <a:r>
              <a:rPr lang="en-IN" sz="2400" b="1" dirty="0">
                <a:ln w="0"/>
                <a:solidFill>
                  <a:srgbClr val="92D050"/>
                </a:solidFill>
                <a:effectLst/>
                <a:latin typeface="Microsoft JhengHei UI" panose="020B0604030504040204" pitchFamily="34" charset="-120"/>
                <a:ea typeface="Microsoft JhengHei UI" panose="020B0604030504040204" pitchFamily="34" charset="-120"/>
              </a:rPr>
              <a:t>||</a:t>
            </a:r>
            <a:r>
              <a:rPr lang="en-IN" sz="2400" b="1" dirty="0">
                <a:ln w="0"/>
                <a:solidFill>
                  <a:schemeClr val="accent2">
                    <a:lumMod val="75000"/>
                  </a:schemeClr>
                </a:solidFill>
                <a:effectLst/>
                <a:latin typeface="Microsoft JhengHei UI" panose="020B0604030504040204" pitchFamily="34" charset="-120"/>
                <a:ea typeface="Microsoft JhengHei UI" panose="020B0604030504040204" pitchFamily="34" charset="-120"/>
              </a:rPr>
              <a:t> Front End</a:t>
            </a:r>
          </a:p>
          <a:p>
            <a:pPr>
              <a:buClr>
                <a:srgbClr val="00B050"/>
              </a:buClr>
              <a:buSzPct val="100000"/>
            </a:pPr>
            <a:r>
              <a:rPr lang="en-IN" sz="2400" b="1" dirty="0">
                <a:ln w="0"/>
                <a:solidFill>
                  <a:schemeClr val="accent2">
                    <a:lumMod val="75000"/>
                  </a:schemeClr>
                </a:solidFill>
                <a:effectLst/>
                <a:latin typeface="Microsoft JhengHei UI" panose="020B0604030504040204" pitchFamily="34" charset="-120"/>
                <a:ea typeface="Microsoft JhengHei UI" panose="020B0604030504040204" pitchFamily="34" charset="-120"/>
              </a:rPr>
              <a:t>                                                    </a:t>
            </a:r>
            <a:r>
              <a:rPr lang="en-IN" sz="2400" b="1" dirty="0">
                <a:ln w="0"/>
                <a:solidFill>
                  <a:srgbClr val="92D050"/>
                </a:solidFill>
                <a:effectLst/>
                <a:latin typeface="Microsoft JhengHei UI" panose="020B0604030504040204" pitchFamily="34" charset="-120"/>
                <a:ea typeface="Microsoft JhengHei UI" panose="020B0604030504040204" pitchFamily="34" charset="-120"/>
              </a:rPr>
              <a:t>||</a:t>
            </a:r>
            <a:r>
              <a:rPr lang="en-IN" sz="2400" b="1" dirty="0">
                <a:ln w="0"/>
                <a:solidFill>
                  <a:schemeClr val="accent2">
                    <a:lumMod val="75000"/>
                  </a:schemeClr>
                </a:solidFill>
                <a:effectLst/>
                <a:latin typeface="Microsoft JhengHei UI" panose="020B0604030504040204" pitchFamily="34" charset="-120"/>
                <a:ea typeface="Microsoft JhengHei UI" panose="020B0604030504040204" pitchFamily="34" charset="-120"/>
              </a:rPr>
              <a:t> Back End</a:t>
            </a:r>
          </a:p>
          <a:p>
            <a:pPr marL="342900" indent="-342900">
              <a:buClr>
                <a:srgbClr val="00B050"/>
              </a:buClr>
              <a:buSzPct val="100000"/>
              <a:buFont typeface="Wingdings" panose="05000000000000000000" pitchFamily="2" charset="2"/>
              <a:buChar char="v"/>
            </a:pPr>
            <a:r>
              <a:rPr lang="en-IN" sz="2400" b="1" dirty="0">
                <a:ln w="0"/>
                <a:solidFill>
                  <a:schemeClr val="accent2">
                    <a:lumMod val="75000"/>
                  </a:schemeClr>
                </a:solidFill>
                <a:effectLst/>
                <a:latin typeface="Microsoft JhengHei UI" panose="020B0604030504040204" pitchFamily="34" charset="-120"/>
                <a:ea typeface="Microsoft JhengHei UI" panose="020B0604030504040204" pitchFamily="34" charset="-120"/>
              </a:rPr>
              <a:t>Flow Chart</a:t>
            </a:r>
          </a:p>
          <a:p>
            <a:pPr marL="342900" indent="-342900">
              <a:buClr>
                <a:srgbClr val="00B050"/>
              </a:buClr>
              <a:buSzPct val="100000"/>
              <a:buFont typeface="Wingdings" panose="05000000000000000000" pitchFamily="2" charset="2"/>
              <a:buChar char="v"/>
            </a:pPr>
            <a:r>
              <a:rPr lang="en-IN" sz="2400" b="1" dirty="0">
                <a:ln w="0"/>
                <a:solidFill>
                  <a:schemeClr val="accent2">
                    <a:lumMod val="75000"/>
                  </a:schemeClr>
                </a:solidFill>
                <a:effectLst/>
                <a:latin typeface="Microsoft JhengHei UI" panose="020B0604030504040204" pitchFamily="34" charset="-120"/>
                <a:ea typeface="Microsoft JhengHei UI" panose="020B0604030504040204" pitchFamily="34" charset="-120"/>
              </a:rPr>
              <a:t>Screenshots</a:t>
            </a:r>
          </a:p>
          <a:p>
            <a:pPr marL="342900" indent="-342900">
              <a:buClr>
                <a:srgbClr val="00B050"/>
              </a:buClr>
              <a:buSzPct val="100000"/>
              <a:buFont typeface="Wingdings" panose="05000000000000000000" pitchFamily="2" charset="2"/>
              <a:buChar char="v"/>
            </a:pPr>
            <a:r>
              <a:rPr lang="en-IN" sz="2400" b="1" dirty="0">
                <a:ln w="0"/>
                <a:solidFill>
                  <a:schemeClr val="accent2">
                    <a:lumMod val="75000"/>
                  </a:schemeClr>
                </a:solidFill>
                <a:effectLst/>
                <a:latin typeface="Microsoft JhengHei UI" panose="020B0604030504040204" pitchFamily="34" charset="-120"/>
                <a:ea typeface="Microsoft JhengHei UI" panose="020B0604030504040204" pitchFamily="34" charset="-120"/>
              </a:rPr>
              <a:t>Advantages Of The Proposed System</a:t>
            </a:r>
          </a:p>
          <a:p>
            <a:pPr marL="342900" indent="-342900">
              <a:buClr>
                <a:srgbClr val="00B050"/>
              </a:buClr>
              <a:buSzPct val="100000"/>
              <a:buFont typeface="Wingdings" panose="05000000000000000000" pitchFamily="2" charset="2"/>
              <a:buChar char="v"/>
            </a:pPr>
            <a:r>
              <a:rPr lang="en-IN" sz="2400" b="1" dirty="0">
                <a:ln w="0"/>
                <a:solidFill>
                  <a:schemeClr val="accent2">
                    <a:lumMod val="75000"/>
                  </a:schemeClr>
                </a:solidFill>
                <a:effectLst/>
                <a:latin typeface="Microsoft JhengHei UI" panose="020B0604030504040204" pitchFamily="34" charset="-120"/>
                <a:ea typeface="Microsoft JhengHei UI" panose="020B0604030504040204" pitchFamily="34" charset="-120"/>
              </a:rPr>
              <a:t>Scope Of The Proposed System</a:t>
            </a:r>
          </a:p>
          <a:p>
            <a:pPr marL="342900" indent="-342900">
              <a:buClr>
                <a:srgbClr val="00B050"/>
              </a:buClr>
              <a:buSzPct val="100000"/>
              <a:buFont typeface="Wingdings" panose="05000000000000000000" pitchFamily="2" charset="2"/>
              <a:buChar char="v"/>
            </a:pPr>
            <a:r>
              <a:rPr lang="en-IN" sz="2400" b="1" dirty="0">
                <a:ln w="0"/>
                <a:solidFill>
                  <a:schemeClr val="accent2">
                    <a:lumMod val="75000"/>
                  </a:schemeClr>
                </a:solidFill>
                <a:latin typeface="Microsoft JhengHei UI" panose="020B0604030504040204" pitchFamily="34" charset="-120"/>
                <a:ea typeface="Microsoft JhengHei UI" panose="020B0604030504040204" pitchFamily="34" charset="-120"/>
              </a:rPr>
              <a:t>Conclusion</a:t>
            </a:r>
            <a:endParaRPr lang="en-IN" sz="2400" b="1" dirty="0">
              <a:ln w="0"/>
              <a:solidFill>
                <a:schemeClr val="accent2">
                  <a:lumMod val="75000"/>
                </a:schemeClr>
              </a:solidFill>
              <a:effectLst/>
              <a:latin typeface="Microsoft JhengHei UI" panose="020B0604030504040204" pitchFamily="34" charset="-120"/>
              <a:ea typeface="Microsoft JhengHei UI" panose="020B0604030504040204" pitchFamily="34" charset="-120"/>
            </a:endParaRPr>
          </a:p>
          <a:p>
            <a:pPr marL="342900" indent="-342900">
              <a:buClr>
                <a:srgbClr val="00B050"/>
              </a:buClr>
              <a:buSzPct val="100000"/>
              <a:buFont typeface="Wingdings" panose="05000000000000000000" pitchFamily="2" charset="2"/>
              <a:buChar char="v"/>
            </a:pPr>
            <a:endParaRPr lang="en-IN" sz="2400" b="1" dirty="0">
              <a:ln w="0"/>
              <a:solidFill>
                <a:schemeClr val="accent2">
                  <a:lumMod val="75000"/>
                </a:schemeClr>
              </a:solidFill>
              <a:effectLst/>
              <a:latin typeface="Microsoft JhengHei UI" panose="020B0604030504040204" pitchFamily="34" charset="-120"/>
              <a:ea typeface="Microsoft JhengHei UI" panose="020B0604030504040204" pitchFamily="34" charset="-120"/>
            </a:endParaRPr>
          </a:p>
          <a:p>
            <a:pPr marL="342900" indent="-342900">
              <a:buClr>
                <a:srgbClr val="00B050"/>
              </a:buClr>
              <a:buSzPct val="100000"/>
              <a:buFont typeface="Wingdings" panose="05000000000000000000" pitchFamily="2" charset="2"/>
              <a:buChar char="v"/>
            </a:pPr>
            <a:endParaRPr lang="en-IN" sz="2400" dirty="0">
              <a:ln w="0"/>
              <a:solidFill>
                <a:schemeClr val="accent2">
                  <a:lumMod val="75000"/>
                </a:schemeClr>
              </a:solidFill>
              <a:effectLst>
                <a:reflection blurRad="6350" stA="53000" endA="300" endPos="35500" dir="5400000" sy="-90000" algn="bl" rotWithShape="0"/>
              </a:effectLst>
              <a:latin typeface="Microsoft JhengHei" panose="020B0604030504040204" pitchFamily="34" charset="-120"/>
              <a:ea typeface="Microsoft JhengHei" panose="020B0604030504040204" pitchFamily="34" charset="-120"/>
            </a:endParaRPr>
          </a:p>
          <a:p>
            <a:endParaRPr lang="en-IN" dirty="0"/>
          </a:p>
        </p:txBody>
      </p:sp>
      <p:pic>
        <p:nvPicPr>
          <p:cNvPr id="3074" name="Picture 2" descr="7 tips to deliver better online grocery shopping">
            <a:extLst>
              <a:ext uri="{FF2B5EF4-FFF2-40B4-BE49-F238E27FC236}">
                <a16:creationId xmlns:a16="http://schemas.microsoft.com/office/drawing/2014/main" id="{36823FDD-B113-4FAF-881C-1D16ADD982A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3577" r="4422"/>
          <a:stretch/>
        </p:blipFill>
        <p:spPr bwMode="auto">
          <a:xfrm>
            <a:off x="7055136" y="2731168"/>
            <a:ext cx="4535284" cy="3132221"/>
          </a:xfrm>
          <a:prstGeom prst="roundRect">
            <a:avLst>
              <a:gd name="adj" fmla="val 13836"/>
            </a:avLst>
          </a:prstGeom>
          <a:solidFill>
            <a:srgbClr val="FFFFFF">
              <a:shade val="85000"/>
            </a:srgbClr>
          </a:solidFill>
          <a:ln w="76200">
            <a:solidFill>
              <a:schemeClr val="bg2">
                <a:lumMod val="75000"/>
                <a:lumOff val="25000"/>
              </a:schemeClr>
            </a:solidFill>
          </a:ln>
          <a:effectLst>
            <a:reflection blurRad="12700" stA="38000" endPos="28000" dist="5000" dir="5400000" sy="-100000" algn="bl" rotWithShape="0"/>
          </a:effectLst>
        </p:spPr>
      </p:pic>
      <p:pic>
        <p:nvPicPr>
          <p:cNvPr id="5" name="Picture 4">
            <a:extLst>
              <a:ext uri="{FF2B5EF4-FFF2-40B4-BE49-F238E27FC236}">
                <a16:creationId xmlns:a16="http://schemas.microsoft.com/office/drawing/2014/main" id="{9DF0479B-9218-4362-8616-3149A856E0EF}"/>
              </a:ext>
            </a:extLst>
          </p:cNvPr>
          <p:cNvPicPr>
            <a:picLocks noChangeAspect="1"/>
          </p:cNvPicPr>
          <p:nvPr/>
        </p:nvPicPr>
        <p:blipFill>
          <a:blip r:embed="rId3"/>
          <a:stretch>
            <a:fillRect/>
          </a:stretch>
        </p:blipFill>
        <p:spPr>
          <a:xfrm>
            <a:off x="10752068" y="264695"/>
            <a:ext cx="1207113" cy="1201016"/>
          </a:xfrm>
          <a:prstGeom prst="rect">
            <a:avLst/>
          </a:prstGeom>
        </p:spPr>
      </p:pic>
    </p:spTree>
    <p:extLst>
      <p:ext uri="{BB962C8B-B14F-4D97-AF65-F5344CB8AC3E}">
        <p14:creationId xmlns:p14="http://schemas.microsoft.com/office/powerpoint/2010/main" val="16733827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42B43FFB-928C-4E32-A78B-6DD0EC019E7D}"/>
              </a:ext>
            </a:extLst>
          </p:cNvPr>
          <p:cNvPicPr>
            <a:picLocks noChangeAspect="1"/>
          </p:cNvPicPr>
          <p:nvPr/>
        </p:nvPicPr>
        <p:blipFill rotWithShape="1">
          <a:blip r:embed="rId2"/>
          <a:srcRect l="6236" t="8243" r="5449" b="8029"/>
          <a:stretch/>
        </p:blipFill>
        <p:spPr>
          <a:xfrm>
            <a:off x="276704" y="255738"/>
            <a:ext cx="5710551" cy="298383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3" name="Picture 2">
            <a:extLst>
              <a:ext uri="{FF2B5EF4-FFF2-40B4-BE49-F238E27FC236}">
                <a16:creationId xmlns:a16="http://schemas.microsoft.com/office/drawing/2014/main" id="{2DDE5992-778E-46A2-BC78-18B0438530BF}"/>
              </a:ext>
            </a:extLst>
          </p:cNvPr>
          <p:cNvPicPr>
            <a:picLocks noChangeAspect="1"/>
          </p:cNvPicPr>
          <p:nvPr/>
        </p:nvPicPr>
        <p:blipFill rotWithShape="1">
          <a:blip r:embed="rId3"/>
          <a:srcRect l="4878" t="9106" r="5366" b="9376"/>
          <a:stretch/>
        </p:blipFill>
        <p:spPr>
          <a:xfrm>
            <a:off x="221123" y="3719740"/>
            <a:ext cx="5821715" cy="288252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5" name="Picture 4">
            <a:extLst>
              <a:ext uri="{FF2B5EF4-FFF2-40B4-BE49-F238E27FC236}">
                <a16:creationId xmlns:a16="http://schemas.microsoft.com/office/drawing/2014/main" id="{00592BEC-1868-4014-BF26-7D1F799DBF2C}"/>
              </a:ext>
            </a:extLst>
          </p:cNvPr>
          <p:cNvPicPr>
            <a:picLocks noChangeAspect="1"/>
          </p:cNvPicPr>
          <p:nvPr/>
        </p:nvPicPr>
        <p:blipFill rotWithShape="1">
          <a:blip r:embed="rId4"/>
          <a:srcRect l="5129" t="8138" r="6170" b="6856"/>
          <a:stretch/>
        </p:blipFill>
        <p:spPr>
          <a:xfrm>
            <a:off x="6286239" y="3686722"/>
            <a:ext cx="5682851" cy="288252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6" name="Picture 5">
            <a:extLst>
              <a:ext uri="{FF2B5EF4-FFF2-40B4-BE49-F238E27FC236}">
                <a16:creationId xmlns:a16="http://schemas.microsoft.com/office/drawing/2014/main" id="{7086A404-1C6B-47EB-9285-07CDB8F9B947}"/>
              </a:ext>
            </a:extLst>
          </p:cNvPr>
          <p:cNvPicPr>
            <a:picLocks noChangeAspect="1"/>
          </p:cNvPicPr>
          <p:nvPr/>
        </p:nvPicPr>
        <p:blipFill rotWithShape="1">
          <a:blip r:embed="rId5"/>
          <a:srcRect l="6538" t="7820" r="5254" b="8798"/>
          <a:stretch/>
        </p:blipFill>
        <p:spPr>
          <a:xfrm>
            <a:off x="6292495" y="255738"/>
            <a:ext cx="5622801" cy="298383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7" name="Picture 6">
            <a:extLst>
              <a:ext uri="{FF2B5EF4-FFF2-40B4-BE49-F238E27FC236}">
                <a16:creationId xmlns:a16="http://schemas.microsoft.com/office/drawing/2014/main" id="{B8D65645-AAEF-4BC3-B111-C7E9747AEFA5}"/>
              </a:ext>
            </a:extLst>
          </p:cNvPr>
          <p:cNvPicPr>
            <a:picLocks noChangeAspect="1"/>
          </p:cNvPicPr>
          <p:nvPr/>
        </p:nvPicPr>
        <p:blipFill>
          <a:blip r:embed="rId6"/>
          <a:stretch>
            <a:fillRect/>
          </a:stretch>
        </p:blipFill>
        <p:spPr>
          <a:xfrm>
            <a:off x="10761977" y="157481"/>
            <a:ext cx="1207113" cy="1201016"/>
          </a:xfrm>
          <a:prstGeom prst="rect">
            <a:avLst/>
          </a:prstGeom>
        </p:spPr>
      </p:pic>
    </p:spTree>
    <p:extLst>
      <p:ext uri="{BB962C8B-B14F-4D97-AF65-F5344CB8AC3E}">
        <p14:creationId xmlns:p14="http://schemas.microsoft.com/office/powerpoint/2010/main" val="354156122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580D1D3-9044-4650-9041-791433B14B1C}"/>
              </a:ext>
            </a:extLst>
          </p:cNvPr>
          <p:cNvPicPr>
            <a:picLocks noChangeAspect="1"/>
          </p:cNvPicPr>
          <p:nvPr/>
        </p:nvPicPr>
        <p:blipFill rotWithShape="1">
          <a:blip r:embed="rId2"/>
          <a:srcRect l="4001" t="27196" r="10095" b="6434"/>
          <a:stretch/>
        </p:blipFill>
        <p:spPr>
          <a:xfrm>
            <a:off x="4981074" y="3645676"/>
            <a:ext cx="6491442" cy="2917671"/>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pic>
        <p:nvPicPr>
          <p:cNvPr id="4" name="Picture 3">
            <a:extLst>
              <a:ext uri="{FF2B5EF4-FFF2-40B4-BE49-F238E27FC236}">
                <a16:creationId xmlns:a16="http://schemas.microsoft.com/office/drawing/2014/main" id="{ED4FAD91-C07C-4B45-A694-D840715609F3}"/>
              </a:ext>
            </a:extLst>
          </p:cNvPr>
          <p:cNvPicPr>
            <a:picLocks noChangeAspect="1"/>
          </p:cNvPicPr>
          <p:nvPr/>
        </p:nvPicPr>
        <p:blipFill rotWithShape="1">
          <a:blip r:embed="rId3"/>
          <a:srcRect l="6416" t="18343" r="7711" b="15680"/>
          <a:stretch/>
        </p:blipFill>
        <p:spPr>
          <a:xfrm>
            <a:off x="204537" y="354316"/>
            <a:ext cx="6100011" cy="2971800"/>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6" name="TextBox 5">
            <a:extLst>
              <a:ext uri="{FF2B5EF4-FFF2-40B4-BE49-F238E27FC236}">
                <a16:creationId xmlns:a16="http://schemas.microsoft.com/office/drawing/2014/main" id="{32A3DD3C-36B1-4F25-922E-E38117F2BCEA}"/>
              </a:ext>
            </a:extLst>
          </p:cNvPr>
          <p:cNvSpPr txBox="1"/>
          <p:nvPr/>
        </p:nvSpPr>
        <p:spPr>
          <a:xfrm>
            <a:off x="6593306" y="870720"/>
            <a:ext cx="4018548" cy="1938992"/>
          </a:xfrm>
          <a:prstGeom prst="rect">
            <a:avLst/>
          </a:prstGeom>
          <a:noFill/>
        </p:spPr>
        <p:txBody>
          <a:bodyPr wrap="square">
            <a:spAutoFit/>
          </a:bodyPr>
          <a:lstStyle/>
          <a:p>
            <a:r>
              <a:rPr kumimoji="0" lang="en-US" sz="6000" b="1" i="0" u="none" strike="noStrike" kern="1200" cap="none" spc="0" normalizeH="0" baseline="0" noProof="0" dirty="0">
                <a:ln w="22225">
                  <a:solidFill>
                    <a:srgbClr val="92D050"/>
                  </a:solidFill>
                  <a:prstDash val="solid"/>
                </a:ln>
                <a:solidFill>
                  <a:srgbClr val="54BCDF">
                    <a:lumMod val="75000"/>
                  </a:srgbClr>
                </a:solidFill>
                <a:effectLst>
                  <a:outerShdw blurRad="60007" dist="200025" dir="15000000" sy="30000" kx="-1800000" algn="bl" rotWithShape="0">
                    <a:prstClr val="black">
                      <a:alpha val="32000"/>
                    </a:prstClr>
                  </a:outerShdw>
                  <a:reflection blurRad="6350" stA="60000" endA="900" endPos="58000" dir="5400000" sy="-100000" algn="bl" rotWithShape="0"/>
                </a:effectLst>
                <a:uLnTx/>
                <a:uFillTx/>
                <a:latin typeface="Times New Roman" panose="02020603050405020304" pitchFamily="18" charset="0"/>
                <a:ea typeface="+mn-ea"/>
                <a:cs typeface="Times New Roman" panose="02020603050405020304" pitchFamily="18" charset="0"/>
              </a:rPr>
              <a:t>CONTACT US</a:t>
            </a:r>
            <a:endParaRPr lang="en-IN" dirty="0"/>
          </a:p>
        </p:txBody>
      </p:sp>
      <p:sp>
        <p:nvSpPr>
          <p:cNvPr id="8" name="TextBox 7">
            <a:extLst>
              <a:ext uri="{FF2B5EF4-FFF2-40B4-BE49-F238E27FC236}">
                <a16:creationId xmlns:a16="http://schemas.microsoft.com/office/drawing/2014/main" id="{586A8BFF-9BB7-4CE2-AE6B-3B8513FB0B7F}"/>
              </a:ext>
            </a:extLst>
          </p:cNvPr>
          <p:cNvSpPr txBox="1"/>
          <p:nvPr/>
        </p:nvSpPr>
        <p:spPr>
          <a:xfrm>
            <a:off x="719484" y="5198258"/>
            <a:ext cx="3422984" cy="1015663"/>
          </a:xfrm>
          <a:prstGeom prst="rect">
            <a:avLst/>
          </a:prstGeom>
          <a:noFill/>
        </p:spPr>
        <p:txBody>
          <a:bodyPr wrap="square">
            <a:spAutoFit/>
          </a:bodyPr>
          <a:lstStyle/>
          <a:p>
            <a:r>
              <a:rPr kumimoji="0" lang="en-US" sz="6000" b="1" i="0" u="none" strike="noStrike" kern="1200" cap="none" spc="0" normalizeH="0" baseline="0" noProof="0" dirty="0">
                <a:ln w="22225">
                  <a:solidFill>
                    <a:srgbClr val="92D050"/>
                  </a:solidFill>
                  <a:prstDash val="solid"/>
                </a:ln>
                <a:solidFill>
                  <a:srgbClr val="54BCDF">
                    <a:lumMod val="75000"/>
                  </a:srgbClr>
                </a:solidFill>
                <a:effectLst>
                  <a:outerShdw blurRad="60007" dist="200025" dir="15000000" sy="30000" kx="-1800000" algn="bl" rotWithShape="0">
                    <a:prstClr val="black">
                      <a:alpha val="32000"/>
                    </a:prstClr>
                  </a:outerShdw>
                  <a:reflection blurRad="6350" stA="60000" endA="900" endPos="58000" dir="5400000" sy="-100000" algn="bl" rotWithShape="0"/>
                </a:effectLst>
                <a:uLnTx/>
                <a:uFillTx/>
                <a:latin typeface="Times New Roman" panose="02020603050405020304" pitchFamily="18" charset="0"/>
                <a:ea typeface="+mn-ea"/>
                <a:cs typeface="Times New Roman" panose="02020603050405020304" pitchFamily="18" charset="0"/>
              </a:rPr>
              <a:t>FOOTER</a:t>
            </a:r>
            <a:endParaRPr lang="en-IN" dirty="0"/>
          </a:p>
        </p:txBody>
      </p:sp>
      <p:pic>
        <p:nvPicPr>
          <p:cNvPr id="9" name="Picture 8">
            <a:extLst>
              <a:ext uri="{FF2B5EF4-FFF2-40B4-BE49-F238E27FC236}">
                <a16:creationId xmlns:a16="http://schemas.microsoft.com/office/drawing/2014/main" id="{AF022C93-DA6C-4C41-B2E6-40F35D424EA0}"/>
              </a:ext>
            </a:extLst>
          </p:cNvPr>
          <p:cNvPicPr>
            <a:picLocks noChangeAspect="1"/>
          </p:cNvPicPr>
          <p:nvPr/>
        </p:nvPicPr>
        <p:blipFill>
          <a:blip r:embed="rId4"/>
          <a:stretch>
            <a:fillRect/>
          </a:stretch>
        </p:blipFill>
        <p:spPr>
          <a:xfrm>
            <a:off x="10868959" y="181544"/>
            <a:ext cx="1207113" cy="1201016"/>
          </a:xfrm>
          <a:prstGeom prst="rect">
            <a:avLst/>
          </a:prstGeom>
        </p:spPr>
      </p:pic>
    </p:spTree>
    <p:extLst>
      <p:ext uri="{BB962C8B-B14F-4D97-AF65-F5344CB8AC3E}">
        <p14:creationId xmlns:p14="http://schemas.microsoft.com/office/powerpoint/2010/main" val="42715910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B0EE6862-844C-4964-AEB8-8BC9957C0BA5}"/>
              </a:ext>
            </a:extLst>
          </p:cNvPr>
          <p:cNvSpPr txBox="1"/>
          <p:nvPr/>
        </p:nvSpPr>
        <p:spPr>
          <a:xfrm>
            <a:off x="344217" y="177309"/>
            <a:ext cx="7436645" cy="1323439"/>
          </a:xfrm>
          <a:prstGeom prst="rect">
            <a:avLst/>
          </a:prstGeom>
          <a:noFill/>
        </p:spPr>
        <p:txBody>
          <a:bodyPr wrap="square">
            <a:spAutoFit/>
          </a:bodyPr>
          <a:lstStyle/>
          <a:p>
            <a:pPr marL="0" marR="0" lvl="0" indent="0" defTabSz="457200" rtl="0" eaLnBrk="1" fontAlgn="auto" latinLnBrk="0" hangingPunct="1">
              <a:lnSpc>
                <a:spcPct val="100000"/>
              </a:lnSpc>
              <a:spcBef>
                <a:spcPts val="0"/>
              </a:spcBef>
              <a:spcAft>
                <a:spcPts val="0"/>
              </a:spcAft>
              <a:buClrTx/>
              <a:buSzTx/>
              <a:buFontTx/>
              <a:buNone/>
              <a:tabLst/>
              <a:defRPr/>
            </a:pPr>
            <a:r>
              <a:rPr kumimoji="0" lang="en-US" sz="8000" b="1" i="0" u="none" strike="noStrike" kern="1200" cap="none" spc="0" normalizeH="0" baseline="0" noProof="0" dirty="0">
                <a:ln w="22225">
                  <a:solidFill>
                    <a:srgbClr val="54BCDF">
                      <a:lumMod val="75000"/>
                    </a:srgbClr>
                  </a:solidFill>
                  <a:prstDash val="solid"/>
                </a:ln>
                <a:solidFill>
                  <a:srgbClr val="92D050"/>
                </a:solidFill>
                <a:effectLst>
                  <a:outerShdw blurRad="60007" dist="200025" dir="15000000" sy="30000" kx="-1800000" algn="bl" rotWithShape="0">
                    <a:prstClr val="black">
                      <a:alpha val="32000"/>
                    </a:prstClr>
                  </a:outerShdw>
                  <a:reflection blurRad="6350" stA="60000" endA="900" endPos="58000" dir="5400000" sy="-100000" algn="bl" rotWithShape="0"/>
                </a:effectLst>
                <a:uLnTx/>
                <a:uFillTx/>
                <a:latin typeface="Times New Roman" panose="02020603050405020304" pitchFamily="18" charset="0"/>
                <a:ea typeface="+mn-ea"/>
                <a:cs typeface="Times New Roman" panose="02020603050405020304" pitchFamily="18" charset="0"/>
              </a:rPr>
              <a:t>ADVANTAGES</a:t>
            </a:r>
            <a:endParaRPr kumimoji="0" lang="en-IN" sz="8000" b="0" i="0" u="none" strike="noStrike" kern="1200" cap="none" spc="0" normalizeH="0" baseline="0" noProof="0" dirty="0">
              <a:ln>
                <a:solidFill>
                  <a:srgbClr val="54BCDF">
                    <a:lumMod val="75000"/>
                  </a:srgbClr>
                </a:solidFill>
              </a:ln>
              <a:solidFill>
                <a:srgbClr val="92D050"/>
              </a:solidFill>
              <a:effectLst>
                <a:outerShdw blurRad="60007" dist="200025" dir="15000000" sy="30000" kx="-1800000" algn="bl" rotWithShape="0">
                  <a:prstClr val="black">
                    <a:alpha val="32000"/>
                  </a:prstClr>
                </a:outerShdw>
              </a:effectLst>
              <a:uLnTx/>
              <a:uFillTx/>
              <a:latin typeface="Trebuchet MS" panose="020B0603020202020204"/>
              <a:ea typeface="+mn-ea"/>
              <a:cs typeface="+mn-cs"/>
            </a:endParaRPr>
          </a:p>
        </p:txBody>
      </p:sp>
      <p:sp>
        <p:nvSpPr>
          <p:cNvPr id="9" name="TextBox 8">
            <a:extLst>
              <a:ext uri="{FF2B5EF4-FFF2-40B4-BE49-F238E27FC236}">
                <a16:creationId xmlns:a16="http://schemas.microsoft.com/office/drawing/2014/main" id="{EA168AE0-0E90-4C3C-B379-1DB7C6594027}"/>
              </a:ext>
            </a:extLst>
          </p:cNvPr>
          <p:cNvSpPr txBox="1"/>
          <p:nvPr/>
        </p:nvSpPr>
        <p:spPr>
          <a:xfrm>
            <a:off x="449735" y="2435911"/>
            <a:ext cx="7463342" cy="4196020"/>
          </a:xfrm>
          <a:prstGeom prst="rect">
            <a:avLst/>
          </a:prstGeom>
          <a:noFill/>
        </p:spPr>
        <p:txBody>
          <a:bodyPr wrap="square">
            <a:spAutoFit/>
          </a:bodyPr>
          <a:lstStyle/>
          <a:p>
            <a:pPr marL="342900" marR="0" lvl="0" indent="-342900" algn="l" defTabSz="457200" rtl="0" eaLnBrk="1" fontAlgn="auto" latinLnBrk="0" hangingPunct="1">
              <a:lnSpc>
                <a:spcPct val="100000"/>
              </a:lnSpc>
              <a:spcBef>
                <a:spcPts val="1000"/>
              </a:spcBef>
              <a:spcAft>
                <a:spcPts val="0"/>
              </a:spcAft>
              <a:buClrTx/>
              <a:buSzPct val="80000"/>
              <a:buFont typeface="Wingdings" panose="05000000000000000000" pitchFamily="2" charset="2"/>
              <a:buChar char="v"/>
              <a:tabLst/>
              <a:defRPr/>
            </a:pPr>
            <a:r>
              <a:rPr kumimoji="0" lang="en-US" sz="2000" b="1" i="0" u="sng" strike="noStrike" kern="1200" cap="none" spc="0" normalizeH="0" baseline="0" noProof="0" dirty="0">
                <a:ln>
                  <a:noFill/>
                </a:ln>
                <a:solidFill>
                  <a:schemeClr val="accent2">
                    <a:lumMod val="75000"/>
                  </a:schemeClr>
                </a:solidFill>
                <a:effectLst/>
                <a:uLnTx/>
                <a:uFillTx/>
                <a:latin typeface="Microsoft JhengHei UI" panose="020B0604030504040204" pitchFamily="34" charset="-120"/>
                <a:ea typeface="Microsoft JhengHei UI" panose="020B0604030504040204" pitchFamily="34" charset="-120"/>
                <a:cs typeface="+mn-cs"/>
              </a:rPr>
              <a:t>SAVE TIME </a:t>
            </a:r>
            <a:r>
              <a:rPr kumimoji="0" lang="en-US" sz="2000" b="1" i="0" u="none" strike="noStrike" kern="1200" cap="none" spc="0" normalizeH="0" baseline="0" noProof="0" dirty="0">
                <a:ln>
                  <a:noFill/>
                </a:ln>
                <a:solidFill>
                  <a:schemeClr val="accent2">
                    <a:lumMod val="75000"/>
                  </a:schemeClr>
                </a:solidFill>
                <a:effectLst/>
                <a:uLnTx/>
                <a:uFillTx/>
                <a:latin typeface="Microsoft JhengHei UI" panose="020B0604030504040204" pitchFamily="34" charset="-120"/>
                <a:ea typeface="Microsoft JhengHei UI" panose="020B0604030504040204" pitchFamily="34" charset="-120"/>
                <a:cs typeface="+mn-cs"/>
              </a:rPr>
              <a:t>:-</a:t>
            </a:r>
          </a:p>
          <a:p>
            <a:pPr marL="0" marR="0" lvl="0" indent="0" algn="l" defTabSz="457200" rtl="0" eaLnBrk="1" fontAlgn="auto" latinLnBrk="0" hangingPunct="1">
              <a:lnSpc>
                <a:spcPct val="100000"/>
              </a:lnSpc>
              <a:spcBef>
                <a:spcPts val="1000"/>
              </a:spcBef>
              <a:spcAft>
                <a:spcPts val="0"/>
              </a:spcAft>
              <a:buClr>
                <a:srgbClr val="DDDDDD"/>
              </a:buClr>
              <a:buSzPct val="80000"/>
              <a:buFont typeface="Wingdings 3" charset="2"/>
              <a:buNone/>
              <a:tabLst/>
              <a:defRPr/>
            </a:pPr>
            <a:r>
              <a:rPr kumimoji="0" lang="en-US" sz="2000" b="1" i="0" u="none" strike="noStrike" kern="1200" cap="none" spc="0" normalizeH="0" baseline="0" noProof="0" dirty="0">
                <a:ln>
                  <a:noFill/>
                </a:ln>
                <a:solidFill>
                  <a:srgbClr val="92D050"/>
                </a:solidFill>
                <a:effectLst/>
                <a:uLnTx/>
                <a:uFillTx/>
                <a:latin typeface="Microsoft JhengHei UI" panose="020B0604030504040204" pitchFamily="34" charset="-120"/>
                <a:ea typeface="Microsoft JhengHei UI" panose="020B0604030504040204" pitchFamily="34" charset="-120"/>
                <a:cs typeface="+mn-cs"/>
              </a:rPr>
              <a:t>      Whether its 2pm or 4am online shopping allows you  </a:t>
            </a:r>
          </a:p>
          <a:p>
            <a:pPr marL="0" marR="0" lvl="0" indent="0" algn="l" defTabSz="457200" rtl="0" eaLnBrk="1" fontAlgn="auto" latinLnBrk="0" hangingPunct="1">
              <a:lnSpc>
                <a:spcPct val="100000"/>
              </a:lnSpc>
              <a:spcBef>
                <a:spcPts val="1000"/>
              </a:spcBef>
              <a:spcAft>
                <a:spcPts val="0"/>
              </a:spcAft>
              <a:buClr>
                <a:srgbClr val="DDDDDD"/>
              </a:buClr>
              <a:buSzPct val="80000"/>
              <a:buFont typeface="Wingdings 3" charset="2"/>
              <a:buNone/>
              <a:tabLst/>
              <a:defRPr/>
            </a:pPr>
            <a:r>
              <a:rPr kumimoji="0" lang="en-US" sz="2000" b="1" i="0" u="none" strike="noStrike" kern="1200" cap="none" spc="0" normalizeH="0" baseline="0" noProof="0" dirty="0">
                <a:ln>
                  <a:noFill/>
                </a:ln>
                <a:solidFill>
                  <a:srgbClr val="92D050"/>
                </a:solidFill>
                <a:effectLst/>
                <a:uLnTx/>
                <a:uFillTx/>
                <a:latin typeface="Microsoft JhengHei UI" panose="020B0604030504040204" pitchFamily="34" charset="-120"/>
                <a:ea typeface="Microsoft JhengHei UI" panose="020B0604030504040204" pitchFamily="34" charset="-120"/>
                <a:cs typeface="+mn-cs"/>
              </a:rPr>
              <a:t>      to browse from where you want whenever your want.</a:t>
            </a:r>
          </a:p>
          <a:p>
            <a:pPr marL="0" marR="0" lvl="0" indent="0" algn="l" defTabSz="457200" rtl="0" eaLnBrk="1" fontAlgn="auto" latinLnBrk="0" hangingPunct="1">
              <a:lnSpc>
                <a:spcPct val="100000"/>
              </a:lnSpc>
              <a:spcBef>
                <a:spcPts val="1000"/>
              </a:spcBef>
              <a:spcAft>
                <a:spcPts val="0"/>
              </a:spcAft>
              <a:buClr>
                <a:srgbClr val="DDDDDD"/>
              </a:buClr>
              <a:buSzPct val="80000"/>
              <a:buFont typeface="Wingdings 3" charset="2"/>
              <a:buNone/>
              <a:tabLst/>
              <a:defRPr/>
            </a:pPr>
            <a:r>
              <a:rPr kumimoji="0" lang="en-US" sz="2000" b="1" i="0" u="none" strike="noStrike" kern="1200" cap="none" spc="0" normalizeH="0" baseline="0" noProof="0" dirty="0">
                <a:ln>
                  <a:noFill/>
                </a:ln>
                <a:solidFill>
                  <a:srgbClr val="92D050"/>
                </a:solidFill>
                <a:effectLst/>
                <a:uLnTx/>
                <a:uFillTx/>
                <a:latin typeface="Microsoft JhengHei UI" panose="020B0604030504040204" pitchFamily="34" charset="-120"/>
                <a:ea typeface="Microsoft JhengHei UI" panose="020B0604030504040204" pitchFamily="34" charset="-120"/>
                <a:cs typeface="+mn-cs"/>
              </a:rPr>
              <a:t>      Avoid multiple Trips.</a:t>
            </a:r>
          </a:p>
          <a:p>
            <a:pPr marL="342900" marR="0" lvl="0" indent="-342900" algn="l" defTabSz="457200" rtl="0" eaLnBrk="1" fontAlgn="auto" latinLnBrk="0" hangingPunct="1">
              <a:lnSpc>
                <a:spcPct val="100000"/>
              </a:lnSpc>
              <a:spcBef>
                <a:spcPts val="1000"/>
              </a:spcBef>
              <a:spcAft>
                <a:spcPts val="0"/>
              </a:spcAft>
              <a:buClrTx/>
              <a:buSzPct val="80000"/>
              <a:buFont typeface="Wingdings" panose="05000000000000000000" pitchFamily="2" charset="2"/>
              <a:buChar char="v"/>
              <a:tabLst/>
              <a:defRPr/>
            </a:pPr>
            <a:r>
              <a:rPr kumimoji="0" lang="en-US" sz="2000" b="1" i="0" u="sng" strike="noStrike" kern="1200" cap="none" spc="0" normalizeH="0" baseline="0" noProof="0" dirty="0">
                <a:ln>
                  <a:noFill/>
                </a:ln>
                <a:solidFill>
                  <a:schemeClr val="accent2">
                    <a:lumMod val="75000"/>
                  </a:schemeClr>
                </a:solidFill>
                <a:effectLst/>
                <a:uLnTx/>
                <a:uFillTx/>
                <a:latin typeface="Microsoft JhengHei UI" panose="020B0604030504040204" pitchFamily="34" charset="-120"/>
                <a:ea typeface="Microsoft JhengHei UI" panose="020B0604030504040204" pitchFamily="34" charset="-120"/>
                <a:cs typeface="+mn-cs"/>
              </a:rPr>
              <a:t>SAVE MONEY </a:t>
            </a:r>
            <a:r>
              <a:rPr kumimoji="0" lang="en-US" sz="2000" b="1" i="0" u="none" strike="noStrike" kern="1200" cap="none" spc="0" normalizeH="0" baseline="0" noProof="0" dirty="0">
                <a:ln>
                  <a:noFill/>
                </a:ln>
                <a:solidFill>
                  <a:schemeClr val="accent2">
                    <a:lumMod val="75000"/>
                  </a:schemeClr>
                </a:solidFill>
                <a:effectLst/>
                <a:uLnTx/>
                <a:uFillTx/>
                <a:latin typeface="Microsoft JhengHei UI" panose="020B0604030504040204" pitchFamily="34" charset="-120"/>
                <a:ea typeface="Microsoft JhengHei UI" panose="020B0604030504040204" pitchFamily="34" charset="-120"/>
                <a:cs typeface="+mn-cs"/>
              </a:rPr>
              <a:t>:-</a:t>
            </a:r>
          </a:p>
          <a:p>
            <a:pPr marL="0" marR="0" lvl="0" indent="0" algn="l" defTabSz="457200" rtl="0" eaLnBrk="1" fontAlgn="auto" latinLnBrk="0" hangingPunct="1">
              <a:lnSpc>
                <a:spcPct val="100000"/>
              </a:lnSpc>
              <a:spcBef>
                <a:spcPts val="1000"/>
              </a:spcBef>
              <a:spcAft>
                <a:spcPts val="0"/>
              </a:spcAft>
              <a:buClr>
                <a:srgbClr val="DDDDDD"/>
              </a:buClr>
              <a:buSzPct val="80000"/>
              <a:buFont typeface="Wingdings 3" charset="2"/>
              <a:buNone/>
              <a:tabLst/>
              <a:defRPr/>
            </a:pPr>
            <a:r>
              <a:rPr kumimoji="0" lang="en-US" sz="2000" b="1" i="0" u="none" strike="noStrike" kern="1200" cap="none" spc="0" normalizeH="0" baseline="0" noProof="0" dirty="0">
                <a:ln>
                  <a:noFill/>
                </a:ln>
                <a:solidFill>
                  <a:srgbClr val="92D050"/>
                </a:solidFill>
                <a:effectLst/>
                <a:uLnTx/>
                <a:uFillTx/>
                <a:latin typeface="Microsoft JhengHei UI" panose="020B0604030504040204" pitchFamily="34" charset="-120"/>
                <a:ea typeface="Microsoft JhengHei UI" panose="020B0604030504040204" pitchFamily="34" charset="-120"/>
                <a:cs typeface="+mn-cs"/>
              </a:rPr>
              <a:t>      Cut Fuel and Parking Cost.</a:t>
            </a:r>
          </a:p>
          <a:p>
            <a:pPr marL="0" marR="0" lvl="0" indent="0" algn="l" defTabSz="457200" rtl="0" eaLnBrk="1" fontAlgn="auto" latinLnBrk="0" hangingPunct="1">
              <a:lnSpc>
                <a:spcPct val="100000"/>
              </a:lnSpc>
              <a:spcBef>
                <a:spcPts val="1000"/>
              </a:spcBef>
              <a:spcAft>
                <a:spcPts val="0"/>
              </a:spcAft>
              <a:buClr>
                <a:srgbClr val="DDDDDD"/>
              </a:buClr>
              <a:buSzPct val="80000"/>
              <a:buFont typeface="Wingdings 3" charset="2"/>
              <a:buNone/>
              <a:tabLst/>
              <a:defRPr/>
            </a:pPr>
            <a:r>
              <a:rPr kumimoji="0" lang="en-US" sz="2000" b="1" i="0" u="none" strike="noStrike" kern="1200" cap="none" spc="0" normalizeH="0" baseline="0" noProof="0" dirty="0">
                <a:ln>
                  <a:noFill/>
                </a:ln>
                <a:solidFill>
                  <a:srgbClr val="92D050"/>
                </a:solidFill>
                <a:effectLst/>
                <a:uLnTx/>
                <a:uFillTx/>
                <a:latin typeface="Microsoft JhengHei UI" panose="020B0604030504040204" pitchFamily="34" charset="-120"/>
                <a:ea typeface="Microsoft JhengHei UI" panose="020B0604030504040204" pitchFamily="34" charset="-120"/>
                <a:cs typeface="+mn-cs"/>
              </a:rPr>
              <a:t>      Free Home Delivery at certain offers.</a:t>
            </a:r>
          </a:p>
          <a:p>
            <a:pPr marL="342900" marR="0" lvl="0" indent="-342900" algn="l" defTabSz="457200" rtl="0" eaLnBrk="1" fontAlgn="auto" latinLnBrk="0" hangingPunct="1">
              <a:lnSpc>
                <a:spcPct val="100000"/>
              </a:lnSpc>
              <a:spcBef>
                <a:spcPts val="1000"/>
              </a:spcBef>
              <a:spcAft>
                <a:spcPts val="0"/>
              </a:spcAft>
              <a:buClr>
                <a:schemeClr val="accent2">
                  <a:lumMod val="75000"/>
                </a:schemeClr>
              </a:buClr>
              <a:buSzPct val="80000"/>
              <a:buFont typeface="Wingdings" panose="05000000000000000000" pitchFamily="2" charset="2"/>
              <a:buChar char="v"/>
              <a:tabLst/>
              <a:defRPr/>
            </a:pPr>
            <a:r>
              <a:rPr kumimoji="0" lang="en-US" sz="2000" b="1" i="0" u="none" strike="noStrike" kern="1200" cap="none" spc="0" normalizeH="0" baseline="0" noProof="0" dirty="0">
                <a:ln>
                  <a:noFill/>
                </a:ln>
                <a:solidFill>
                  <a:srgbClr val="92D050"/>
                </a:solidFill>
                <a:effectLst/>
                <a:uLnTx/>
                <a:uFillTx/>
                <a:latin typeface="Microsoft JhengHei UI" panose="020B0604030504040204" pitchFamily="34" charset="-120"/>
                <a:ea typeface="Microsoft JhengHei UI" panose="020B0604030504040204" pitchFamily="34" charset="-120"/>
                <a:cs typeface="+mn-cs"/>
              </a:rPr>
              <a:t>Better for Environment.</a:t>
            </a:r>
          </a:p>
          <a:p>
            <a:pPr marL="342900" marR="0" lvl="0" indent="-342900" algn="l" defTabSz="457200" rtl="0" eaLnBrk="1" fontAlgn="auto" latinLnBrk="0" hangingPunct="1">
              <a:lnSpc>
                <a:spcPct val="100000"/>
              </a:lnSpc>
              <a:spcBef>
                <a:spcPts val="1000"/>
              </a:spcBef>
              <a:spcAft>
                <a:spcPts val="0"/>
              </a:spcAft>
              <a:buClr>
                <a:schemeClr val="accent2">
                  <a:lumMod val="75000"/>
                </a:schemeClr>
              </a:buClr>
              <a:buSzPct val="80000"/>
              <a:buFont typeface="Wingdings" panose="05000000000000000000" pitchFamily="2" charset="2"/>
              <a:buChar char="v"/>
              <a:tabLst/>
              <a:defRPr/>
            </a:pPr>
            <a:r>
              <a:rPr kumimoji="0" lang="en-US" sz="2000" b="1" i="0" u="none" strike="noStrike" kern="1200" cap="none" spc="0" normalizeH="0" baseline="0" noProof="0" dirty="0">
                <a:ln>
                  <a:noFill/>
                </a:ln>
                <a:solidFill>
                  <a:srgbClr val="92D050"/>
                </a:solidFill>
                <a:effectLst/>
                <a:uLnTx/>
                <a:uFillTx/>
                <a:latin typeface="Microsoft JhengHei UI" panose="020B0604030504040204" pitchFamily="34" charset="-120"/>
                <a:ea typeface="Microsoft JhengHei UI" panose="020B0604030504040204" pitchFamily="34" charset="-120"/>
                <a:cs typeface="+mn-cs"/>
              </a:rPr>
              <a:t>Keep track on how much you spending and lighten your paper trail too.</a:t>
            </a:r>
          </a:p>
        </p:txBody>
      </p:sp>
      <p:sp>
        <p:nvSpPr>
          <p:cNvPr id="10" name="Speech Bubble: Rectangle with Corners Rounded 9">
            <a:extLst>
              <a:ext uri="{FF2B5EF4-FFF2-40B4-BE49-F238E27FC236}">
                <a16:creationId xmlns:a16="http://schemas.microsoft.com/office/drawing/2014/main" id="{048679B6-FF47-4ABA-A9F3-D397B9B7D979}"/>
              </a:ext>
            </a:extLst>
          </p:cNvPr>
          <p:cNvSpPr/>
          <p:nvPr/>
        </p:nvSpPr>
        <p:spPr>
          <a:xfrm>
            <a:off x="236828" y="2341285"/>
            <a:ext cx="7676249" cy="4290646"/>
          </a:xfrm>
          <a:prstGeom prst="wedgeRoundRectCallout">
            <a:avLst>
              <a:gd name="adj1" fmla="val 49538"/>
              <a:gd name="adj2" fmla="val -29576"/>
              <a:gd name="adj3" fmla="val 16667"/>
            </a:avLst>
          </a:prstGeom>
          <a:noFill/>
          <a:ln w="57150" cap="rnd" cmpd="sng" algn="ctr">
            <a:solidFill>
              <a:schemeClr val="tx1"/>
            </a:solidFill>
            <a:prstDash val="solid"/>
          </a:ln>
          <a:effectLst>
            <a:glow rad="63500">
              <a:srgbClr val="969696">
                <a:satMod val="175000"/>
                <a:alpha val="40000"/>
              </a:srgbClr>
            </a:glo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uLnTx/>
              <a:uFillTx/>
              <a:latin typeface="Century Gothic" panose="020B0502020202020204"/>
              <a:ea typeface="+mn-ea"/>
              <a:cs typeface="+mn-cs"/>
            </a:endParaRPr>
          </a:p>
        </p:txBody>
      </p:sp>
      <p:pic>
        <p:nvPicPr>
          <p:cNvPr id="11" name="Picture 10">
            <a:extLst>
              <a:ext uri="{FF2B5EF4-FFF2-40B4-BE49-F238E27FC236}">
                <a16:creationId xmlns:a16="http://schemas.microsoft.com/office/drawing/2014/main" id="{A0D81718-382D-47B9-A91E-86FF4A9EE19E}"/>
              </a:ext>
            </a:extLst>
          </p:cNvPr>
          <p:cNvPicPr>
            <a:picLocks noChangeAspect="1"/>
          </p:cNvPicPr>
          <p:nvPr/>
        </p:nvPicPr>
        <p:blipFill rotWithShape="1">
          <a:blip r:embed="rId2">
            <a:extLst>
              <a:ext uri="{BEBA8EAE-BF5A-486C-A8C5-ECC9F3942E4B}">
                <a14:imgProps xmlns:a14="http://schemas.microsoft.com/office/drawing/2010/main">
                  <a14:imgLayer r:embed="rId3">
                    <a14:imgEffect>
                      <a14:colorTemperature colorTemp="5300"/>
                    </a14:imgEffect>
                  </a14:imgLayer>
                </a14:imgProps>
              </a:ext>
            </a:extLst>
          </a:blip>
          <a:srcRect l="14613" t="16476" r="12262"/>
          <a:stretch/>
        </p:blipFill>
        <p:spPr>
          <a:xfrm>
            <a:off x="7488026" y="1933546"/>
            <a:ext cx="4091534" cy="4070212"/>
          </a:xfrm>
          <a:prstGeom prst="roundRect">
            <a:avLst>
              <a:gd name="adj" fmla="val 17500"/>
            </a:avLst>
          </a:prstGeom>
          <a:ln w="57150">
            <a:solidFill>
              <a:schemeClr val="bg1"/>
            </a:solidFill>
          </a:ln>
          <a:effectLst>
            <a:glow rad="63500">
              <a:srgbClr val="969696">
                <a:satMod val="175000"/>
                <a:alpha val="40000"/>
              </a:srgbClr>
            </a:glow>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pic>
        <p:nvPicPr>
          <p:cNvPr id="4" name="Picture 3">
            <a:extLst>
              <a:ext uri="{FF2B5EF4-FFF2-40B4-BE49-F238E27FC236}">
                <a16:creationId xmlns:a16="http://schemas.microsoft.com/office/drawing/2014/main" id="{3F7DC504-9D33-4403-9EA9-C01A0A908EDE}"/>
              </a:ext>
            </a:extLst>
          </p:cNvPr>
          <p:cNvPicPr>
            <a:picLocks noChangeAspect="1"/>
          </p:cNvPicPr>
          <p:nvPr/>
        </p:nvPicPr>
        <p:blipFill>
          <a:blip r:embed="rId4"/>
          <a:stretch>
            <a:fillRect/>
          </a:stretch>
        </p:blipFill>
        <p:spPr>
          <a:xfrm>
            <a:off x="9654130" y="4393080"/>
            <a:ext cx="782068" cy="768467"/>
          </a:xfrm>
          <a:prstGeom prst="rect">
            <a:avLst/>
          </a:prstGeom>
        </p:spPr>
      </p:pic>
      <p:pic>
        <p:nvPicPr>
          <p:cNvPr id="2" name="Picture 1">
            <a:extLst>
              <a:ext uri="{FF2B5EF4-FFF2-40B4-BE49-F238E27FC236}">
                <a16:creationId xmlns:a16="http://schemas.microsoft.com/office/drawing/2014/main" id="{EFE966E4-95A8-4B6C-9830-60CCC88EC8D7}"/>
              </a:ext>
            </a:extLst>
          </p:cNvPr>
          <p:cNvPicPr>
            <a:picLocks noChangeAspect="1"/>
          </p:cNvPicPr>
          <p:nvPr/>
        </p:nvPicPr>
        <p:blipFill>
          <a:blip r:embed="rId5"/>
          <a:stretch>
            <a:fillRect/>
          </a:stretch>
        </p:blipFill>
        <p:spPr>
          <a:xfrm>
            <a:off x="10822432" y="177309"/>
            <a:ext cx="1207113" cy="1201016"/>
          </a:xfrm>
          <a:prstGeom prst="rect">
            <a:avLst/>
          </a:prstGeom>
        </p:spPr>
      </p:pic>
    </p:spTree>
    <p:extLst>
      <p:ext uri="{BB962C8B-B14F-4D97-AF65-F5344CB8AC3E}">
        <p14:creationId xmlns:p14="http://schemas.microsoft.com/office/powerpoint/2010/main" val="30556405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0E551B7-B2E3-4546-B043-7D6E06C8494F}"/>
              </a:ext>
            </a:extLst>
          </p:cNvPr>
          <p:cNvSpPr txBox="1"/>
          <p:nvPr/>
        </p:nvSpPr>
        <p:spPr>
          <a:xfrm>
            <a:off x="132348" y="285008"/>
            <a:ext cx="8203749" cy="1323439"/>
          </a:xfrm>
          <a:prstGeom prst="rect">
            <a:avLst/>
          </a:prstGeom>
          <a:noFill/>
        </p:spPr>
        <p:txBody>
          <a:bodyPr wrap="square">
            <a:spAutoFit/>
          </a:bodyPr>
          <a:lstStyle/>
          <a:p>
            <a:pPr marL="0" marR="0" lvl="0" indent="0" algn="just" defTabSz="457200" rtl="0" eaLnBrk="1" fontAlgn="auto" latinLnBrk="0" hangingPunct="1">
              <a:lnSpc>
                <a:spcPct val="100000"/>
              </a:lnSpc>
              <a:spcBef>
                <a:spcPts val="0"/>
              </a:spcBef>
              <a:spcAft>
                <a:spcPts val="0"/>
              </a:spcAft>
              <a:buClrTx/>
              <a:buSzTx/>
              <a:buFontTx/>
              <a:buNone/>
              <a:tabLst/>
              <a:defRPr/>
            </a:pPr>
            <a:r>
              <a:rPr kumimoji="0" lang="en-US" sz="8000" b="1" i="0" u="none" strike="noStrike" kern="1200" cap="none" spc="0" normalizeH="0" baseline="0" noProof="0" dirty="0">
                <a:ln w="22225">
                  <a:solidFill>
                    <a:srgbClr val="92D050"/>
                  </a:solidFill>
                  <a:prstDash val="solid"/>
                </a:ln>
                <a:solidFill>
                  <a:schemeClr val="accent2">
                    <a:lumMod val="75000"/>
                  </a:schemeClr>
                </a:solidFill>
                <a:effectLst>
                  <a:outerShdw blurRad="60007" dist="200025" dir="15000000" sy="30000" kx="-1800000" algn="bl" rotWithShape="0">
                    <a:prstClr val="black">
                      <a:alpha val="32000"/>
                    </a:prstClr>
                  </a:outerShdw>
                  <a:reflection blurRad="6350" stA="60000" endA="900" endPos="58000" dir="5400000" sy="-100000" algn="bl" rotWithShape="0"/>
                </a:effectLst>
                <a:uLnTx/>
                <a:uFillTx/>
                <a:latin typeface="Times New Roman" panose="02020603050405020304" pitchFamily="18" charset="0"/>
                <a:ea typeface="+mn-ea"/>
                <a:cs typeface="Times New Roman" panose="02020603050405020304" pitchFamily="18" charset="0"/>
              </a:rPr>
              <a:t>SCOPE</a:t>
            </a:r>
            <a:endParaRPr kumimoji="0" lang="en-IN" sz="8000" b="0" i="0" u="none" strike="noStrike" kern="1200" cap="none" spc="0" normalizeH="0" baseline="0" noProof="0" dirty="0">
              <a:ln>
                <a:solidFill>
                  <a:srgbClr val="92D050"/>
                </a:solidFill>
              </a:ln>
              <a:solidFill>
                <a:schemeClr val="accent2">
                  <a:lumMod val="75000"/>
                </a:schemeClr>
              </a:solidFill>
              <a:effectLst>
                <a:reflection blurRad="6350" stA="60000" endA="900" endPos="58000" dir="5400000" sy="-100000" algn="bl" rotWithShape="0"/>
              </a:effectLst>
              <a:uLnTx/>
              <a:uFillTx/>
              <a:latin typeface="Trebuchet MS" panose="020B0603020202020204"/>
              <a:ea typeface="+mn-ea"/>
              <a:cs typeface="+mn-cs"/>
            </a:endParaRPr>
          </a:p>
        </p:txBody>
      </p:sp>
      <p:sp>
        <p:nvSpPr>
          <p:cNvPr id="4" name="TextBox 3">
            <a:extLst>
              <a:ext uri="{FF2B5EF4-FFF2-40B4-BE49-F238E27FC236}">
                <a16:creationId xmlns:a16="http://schemas.microsoft.com/office/drawing/2014/main" id="{DB52D0D0-D34E-4416-BF0F-03EF74B78500}"/>
              </a:ext>
            </a:extLst>
          </p:cNvPr>
          <p:cNvSpPr txBox="1"/>
          <p:nvPr/>
        </p:nvSpPr>
        <p:spPr>
          <a:xfrm>
            <a:off x="498384" y="2162690"/>
            <a:ext cx="7837713" cy="3934410"/>
          </a:xfrm>
          <a:prstGeom prst="rect">
            <a:avLst/>
          </a:prstGeom>
          <a:noFill/>
        </p:spPr>
        <p:txBody>
          <a:bodyPr wrap="square">
            <a:spAutoFit/>
          </a:bodyPr>
          <a:lstStyle/>
          <a:p>
            <a:pPr marL="0" marR="0" lvl="0" indent="0" algn="just" defTabSz="457200" rtl="0" eaLnBrk="1" fontAlgn="auto" latinLnBrk="0" hangingPunct="1">
              <a:lnSpc>
                <a:spcPct val="100000"/>
              </a:lnSpc>
              <a:spcBef>
                <a:spcPts val="1000"/>
              </a:spcBef>
              <a:spcAft>
                <a:spcPts val="0"/>
              </a:spcAft>
              <a:buClr>
                <a:srgbClr val="FC4242"/>
              </a:buClr>
              <a:buSzPct val="80000"/>
              <a:buFont typeface="Wingdings 3" charset="2"/>
              <a:buNone/>
              <a:tabLst/>
              <a:defRPr/>
            </a:pPr>
            <a:r>
              <a:rPr kumimoji="0" lang="en-US" sz="2400" b="1" i="0" u="none" strike="noStrike" kern="1200" cap="none" spc="0" normalizeH="0" baseline="0" noProof="0" dirty="0">
                <a:ln>
                  <a:noFill/>
                </a:ln>
                <a:solidFill>
                  <a:srgbClr val="92D050"/>
                </a:solidFill>
                <a:effectLst/>
                <a:uLnTx/>
                <a:uFillTx/>
                <a:latin typeface="Microsoft JhengHei UI" panose="020B0604030504040204" pitchFamily="34" charset="-120"/>
                <a:ea typeface="Microsoft JhengHei UI" panose="020B0604030504040204" pitchFamily="34" charset="-120"/>
                <a:cs typeface="+mn-cs"/>
              </a:rPr>
              <a:t>The Online Grocery market is to increase the profit margin of business owners. The market will be made up various parts which include :- </a:t>
            </a:r>
          </a:p>
          <a:p>
            <a:pPr marL="0" marR="0" lvl="0" indent="0" algn="just" defTabSz="457200" rtl="0" eaLnBrk="1" fontAlgn="auto" latinLnBrk="0" hangingPunct="1">
              <a:lnSpc>
                <a:spcPct val="100000"/>
              </a:lnSpc>
              <a:spcBef>
                <a:spcPts val="1000"/>
              </a:spcBef>
              <a:spcAft>
                <a:spcPts val="0"/>
              </a:spcAft>
              <a:buClr>
                <a:srgbClr val="FC4242"/>
              </a:buClr>
              <a:buSzPct val="80000"/>
              <a:buFont typeface="Wingdings 3" charset="2"/>
              <a:buNone/>
              <a:tabLst/>
              <a:defRPr/>
            </a:pPr>
            <a:endParaRPr kumimoji="0" lang="en-US" sz="2400" b="1" i="0" u="none" strike="noStrike" kern="1200" cap="none" spc="0" normalizeH="0" baseline="0" noProof="0" dirty="0">
              <a:ln>
                <a:noFill/>
              </a:ln>
              <a:solidFill>
                <a:srgbClr val="92D050"/>
              </a:solidFill>
              <a:effectLst/>
              <a:uLnTx/>
              <a:uFillTx/>
              <a:latin typeface="Microsoft JhengHei UI" panose="020B0604030504040204" pitchFamily="34" charset="-120"/>
              <a:ea typeface="Microsoft JhengHei UI" panose="020B0604030504040204" pitchFamily="34" charset="-120"/>
              <a:cs typeface="+mn-cs"/>
            </a:endParaRPr>
          </a:p>
          <a:p>
            <a:pPr marL="342900" marR="0" lvl="0" indent="-342900" algn="just" defTabSz="457200" rtl="0" eaLnBrk="1" fontAlgn="auto" latinLnBrk="0" hangingPunct="1">
              <a:lnSpc>
                <a:spcPct val="100000"/>
              </a:lnSpc>
              <a:spcBef>
                <a:spcPts val="1000"/>
              </a:spcBef>
              <a:spcAft>
                <a:spcPts val="0"/>
              </a:spcAft>
              <a:buClr>
                <a:srgbClr val="92D050"/>
              </a:buClr>
              <a:buSzPct val="100000"/>
              <a:buFont typeface="Wingdings" panose="05000000000000000000" pitchFamily="2" charset="2"/>
              <a:buChar char="v"/>
              <a:tabLst/>
              <a:defRPr/>
            </a:pPr>
            <a:r>
              <a:rPr kumimoji="0" lang="en-US" sz="2800" i="0" u="none" strike="noStrike" kern="1200" normalizeH="0" baseline="0" noProof="0" dirty="0">
                <a:ln w="0"/>
                <a:solidFill>
                  <a:schemeClr val="accent6">
                    <a:lumMod val="75000"/>
                  </a:schemeClr>
                </a:solidFill>
                <a:effectLst>
                  <a:outerShdw blurRad="38100" dist="25400" dir="5400000" algn="ctr" rotWithShape="0">
                    <a:srgbClr val="6E747A">
                      <a:alpha val="43000"/>
                    </a:srgbClr>
                  </a:outerShdw>
                </a:effectLst>
                <a:uLnTx/>
                <a:uFillTx/>
                <a:latin typeface="Microsoft JhengHei UI" panose="020B0604030504040204" pitchFamily="34" charset="-120"/>
                <a:ea typeface="Microsoft JhengHei UI" panose="020B0604030504040204" pitchFamily="34" charset="-120"/>
                <a:cs typeface="+mn-cs"/>
              </a:rPr>
              <a:t>PRODUCT CATALOG </a:t>
            </a:r>
          </a:p>
          <a:p>
            <a:pPr marL="342900" marR="0" lvl="0" indent="-342900" algn="just" defTabSz="457200" rtl="0" eaLnBrk="1" fontAlgn="auto" latinLnBrk="0" hangingPunct="1">
              <a:lnSpc>
                <a:spcPct val="100000"/>
              </a:lnSpc>
              <a:spcBef>
                <a:spcPts val="1000"/>
              </a:spcBef>
              <a:spcAft>
                <a:spcPts val="0"/>
              </a:spcAft>
              <a:buClr>
                <a:srgbClr val="92D050"/>
              </a:buClr>
              <a:buSzPct val="100000"/>
              <a:buFont typeface="Wingdings" panose="05000000000000000000" pitchFamily="2" charset="2"/>
              <a:buChar char="v"/>
              <a:tabLst/>
              <a:defRPr/>
            </a:pPr>
            <a:r>
              <a:rPr kumimoji="0" lang="en-US" sz="2800" i="0" u="none" strike="noStrike" kern="1200" normalizeH="0" baseline="0" noProof="0" dirty="0">
                <a:ln w="0"/>
                <a:solidFill>
                  <a:schemeClr val="accent6">
                    <a:lumMod val="75000"/>
                  </a:schemeClr>
                </a:solidFill>
                <a:effectLst>
                  <a:outerShdw blurRad="38100" dist="25400" dir="5400000" algn="ctr" rotWithShape="0">
                    <a:srgbClr val="6E747A">
                      <a:alpha val="43000"/>
                    </a:srgbClr>
                  </a:outerShdw>
                </a:effectLst>
                <a:uLnTx/>
                <a:uFillTx/>
                <a:latin typeface="Microsoft JhengHei UI" panose="020B0604030504040204" pitchFamily="34" charset="-120"/>
                <a:ea typeface="Microsoft JhengHei UI" panose="020B0604030504040204" pitchFamily="34" charset="-120"/>
                <a:cs typeface="+mn-cs"/>
              </a:rPr>
              <a:t>PRODUCT ATTRIBUTES </a:t>
            </a:r>
          </a:p>
          <a:p>
            <a:pPr marL="342900" marR="0" lvl="0" indent="-342900" algn="just" defTabSz="457200" rtl="0" eaLnBrk="1" fontAlgn="auto" latinLnBrk="0" hangingPunct="1">
              <a:lnSpc>
                <a:spcPct val="100000"/>
              </a:lnSpc>
              <a:spcBef>
                <a:spcPts val="1000"/>
              </a:spcBef>
              <a:spcAft>
                <a:spcPts val="0"/>
              </a:spcAft>
              <a:buClr>
                <a:srgbClr val="92D050"/>
              </a:buClr>
              <a:buSzPct val="100000"/>
              <a:buFont typeface="Wingdings" panose="05000000000000000000" pitchFamily="2" charset="2"/>
              <a:buChar char="v"/>
              <a:tabLst/>
              <a:defRPr/>
            </a:pPr>
            <a:r>
              <a:rPr kumimoji="0" lang="en-US" sz="2800" i="0" u="none" strike="noStrike" kern="1200" normalizeH="0" baseline="0" noProof="0" dirty="0">
                <a:ln w="0"/>
                <a:solidFill>
                  <a:schemeClr val="accent6">
                    <a:lumMod val="75000"/>
                  </a:schemeClr>
                </a:solidFill>
                <a:effectLst>
                  <a:outerShdw blurRad="38100" dist="25400" dir="5400000" algn="ctr" rotWithShape="0">
                    <a:srgbClr val="6E747A">
                      <a:alpha val="43000"/>
                    </a:srgbClr>
                  </a:outerShdw>
                </a:effectLst>
                <a:uLnTx/>
                <a:uFillTx/>
                <a:latin typeface="Microsoft JhengHei UI" panose="020B0604030504040204" pitchFamily="34" charset="-120"/>
                <a:ea typeface="Microsoft JhengHei UI" panose="020B0604030504040204" pitchFamily="34" charset="-120"/>
                <a:cs typeface="+mn-cs"/>
              </a:rPr>
              <a:t>REPORTING &amp; ORDER TRACKING </a:t>
            </a:r>
          </a:p>
          <a:p>
            <a:pPr marL="342900" marR="0" lvl="0" indent="-342900" algn="just" defTabSz="457200" rtl="0" eaLnBrk="1" fontAlgn="auto" latinLnBrk="0" hangingPunct="1">
              <a:lnSpc>
                <a:spcPct val="100000"/>
              </a:lnSpc>
              <a:spcBef>
                <a:spcPts val="1000"/>
              </a:spcBef>
              <a:spcAft>
                <a:spcPts val="0"/>
              </a:spcAft>
              <a:buClr>
                <a:srgbClr val="92D050"/>
              </a:buClr>
              <a:buSzPct val="100000"/>
              <a:buFont typeface="Wingdings" panose="05000000000000000000" pitchFamily="2" charset="2"/>
              <a:buChar char="v"/>
              <a:tabLst/>
              <a:defRPr/>
            </a:pPr>
            <a:r>
              <a:rPr kumimoji="0" lang="en-US" sz="2800" i="0" u="none" strike="noStrike" kern="1200" normalizeH="0" baseline="0" noProof="0" dirty="0">
                <a:ln w="0"/>
                <a:solidFill>
                  <a:schemeClr val="accent6">
                    <a:lumMod val="75000"/>
                  </a:schemeClr>
                </a:solidFill>
                <a:effectLst>
                  <a:outerShdw blurRad="38100" dist="25400" dir="5400000" algn="ctr" rotWithShape="0">
                    <a:srgbClr val="6E747A">
                      <a:alpha val="43000"/>
                    </a:srgbClr>
                  </a:outerShdw>
                </a:effectLst>
                <a:uLnTx/>
                <a:uFillTx/>
                <a:latin typeface="Microsoft JhengHei UI" panose="020B0604030504040204" pitchFamily="34" charset="-120"/>
                <a:ea typeface="Microsoft JhengHei UI" panose="020B0604030504040204" pitchFamily="34" charset="-120"/>
                <a:cs typeface="+mn-cs"/>
              </a:rPr>
              <a:t>SECURITY IS VITAL </a:t>
            </a:r>
            <a:endParaRPr kumimoji="0" lang="en-IN" sz="2800" b="1" i="0" u="none" strike="noStrike" kern="1200" cap="none" spc="0" normalizeH="0" baseline="0" noProof="0" dirty="0">
              <a:ln>
                <a:noFill/>
              </a:ln>
              <a:solidFill>
                <a:schemeClr val="accent6">
                  <a:lumMod val="75000"/>
                </a:schemeClr>
              </a:solidFill>
              <a:effectLst/>
              <a:uLnTx/>
              <a:uFillTx/>
              <a:latin typeface="Microsoft JhengHei UI" panose="020B0604030504040204" pitchFamily="34" charset="-120"/>
              <a:ea typeface="Microsoft JhengHei UI" panose="020B0604030504040204" pitchFamily="34" charset="-120"/>
              <a:cs typeface="+mn-cs"/>
            </a:endParaRPr>
          </a:p>
        </p:txBody>
      </p:sp>
      <p:pic>
        <p:nvPicPr>
          <p:cNvPr id="3" name="Picture 2">
            <a:extLst>
              <a:ext uri="{FF2B5EF4-FFF2-40B4-BE49-F238E27FC236}">
                <a16:creationId xmlns:a16="http://schemas.microsoft.com/office/drawing/2014/main" id="{FC704822-C726-4D5F-9DF0-50FF7A0FB8B8}"/>
              </a:ext>
            </a:extLst>
          </p:cNvPr>
          <p:cNvPicPr>
            <a:picLocks noChangeAspect="1"/>
          </p:cNvPicPr>
          <p:nvPr/>
        </p:nvPicPr>
        <p:blipFill>
          <a:blip r:embed="rId2">
            <a:duotone>
              <a:schemeClr val="accent2">
                <a:shade val="45000"/>
                <a:satMod val="135000"/>
              </a:schemeClr>
              <a:prstClr val="white"/>
            </a:duotone>
          </a:blip>
          <a:stretch>
            <a:fillRect/>
          </a:stretch>
        </p:blipFill>
        <p:spPr>
          <a:xfrm>
            <a:off x="7231761" y="3143150"/>
            <a:ext cx="4005419" cy="3194581"/>
          </a:xfrm>
          <a:prstGeom prst="roundRect">
            <a:avLst>
              <a:gd name="adj" fmla="val 8594"/>
            </a:avLst>
          </a:prstGeom>
          <a:solidFill>
            <a:srgbClr val="FFFFFF">
              <a:shade val="85000"/>
            </a:srgbClr>
          </a:solidFill>
          <a:ln w="76200">
            <a:solidFill>
              <a:schemeClr val="bg2">
                <a:lumMod val="90000"/>
                <a:lumOff val="10000"/>
              </a:schemeClr>
            </a:solidFill>
          </a:ln>
          <a:effectLst>
            <a:reflection blurRad="12700" stA="38000" endPos="28000" dist="5000" dir="5400000" sy="-100000" algn="bl" rotWithShape="0"/>
          </a:effectLst>
        </p:spPr>
      </p:pic>
      <p:pic>
        <p:nvPicPr>
          <p:cNvPr id="2" name="Picture 1">
            <a:extLst>
              <a:ext uri="{FF2B5EF4-FFF2-40B4-BE49-F238E27FC236}">
                <a16:creationId xmlns:a16="http://schemas.microsoft.com/office/drawing/2014/main" id="{A68570A4-228A-4A7C-BB7D-11E14A79495F}"/>
              </a:ext>
            </a:extLst>
          </p:cNvPr>
          <p:cNvPicPr>
            <a:picLocks noChangeAspect="1"/>
          </p:cNvPicPr>
          <p:nvPr/>
        </p:nvPicPr>
        <p:blipFill>
          <a:blip r:embed="rId3"/>
          <a:stretch>
            <a:fillRect/>
          </a:stretch>
        </p:blipFill>
        <p:spPr>
          <a:xfrm>
            <a:off x="10852539" y="169513"/>
            <a:ext cx="1207113" cy="1201016"/>
          </a:xfrm>
          <a:prstGeom prst="rect">
            <a:avLst/>
          </a:prstGeom>
        </p:spPr>
      </p:pic>
    </p:spTree>
    <p:extLst>
      <p:ext uri="{BB962C8B-B14F-4D97-AF65-F5344CB8AC3E}">
        <p14:creationId xmlns:p14="http://schemas.microsoft.com/office/powerpoint/2010/main" val="287782429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16FE589-4238-4265-8FCF-A5DD97C98893}"/>
              </a:ext>
            </a:extLst>
          </p:cNvPr>
          <p:cNvSpPr txBox="1"/>
          <p:nvPr/>
        </p:nvSpPr>
        <p:spPr>
          <a:xfrm>
            <a:off x="541421" y="2358190"/>
            <a:ext cx="5835315" cy="3785652"/>
          </a:xfrm>
          <a:prstGeom prst="rect">
            <a:avLst/>
          </a:prstGeom>
          <a:noFill/>
        </p:spPr>
        <p:txBody>
          <a:bodyPr wrap="square">
            <a:spAutoFit/>
          </a:bodyPr>
          <a:lstStyle/>
          <a:p>
            <a:pPr algn="just"/>
            <a:r>
              <a:rPr lang="en-US" sz="2400" dirty="0">
                <a:solidFill>
                  <a:schemeClr val="accent2">
                    <a:lumMod val="75000"/>
                  </a:schemeClr>
                </a:solidFill>
                <a:latin typeface="Microsoft JhengHei UI" panose="020B0604030504040204" pitchFamily="34" charset="-120"/>
                <a:ea typeface="Microsoft JhengHei UI" panose="020B0604030504040204" pitchFamily="34" charset="-120"/>
              </a:rPr>
              <a:t>The Presentation provides a conclusion on how the project has been directed. What has been achieved during this project and also my personal thoughts in developing the website. </a:t>
            </a:r>
          </a:p>
          <a:p>
            <a:pPr algn="just"/>
            <a:endParaRPr lang="en-US" sz="2400" dirty="0">
              <a:solidFill>
                <a:schemeClr val="accent2">
                  <a:lumMod val="75000"/>
                </a:schemeClr>
              </a:solidFill>
              <a:latin typeface="Microsoft JhengHei UI" panose="020B0604030504040204" pitchFamily="34" charset="-120"/>
              <a:ea typeface="Microsoft JhengHei UI" panose="020B0604030504040204" pitchFamily="34" charset="-120"/>
            </a:endParaRPr>
          </a:p>
          <a:p>
            <a:pPr algn="just"/>
            <a:r>
              <a:rPr lang="en-US" sz="2400" dirty="0">
                <a:solidFill>
                  <a:schemeClr val="accent2">
                    <a:lumMod val="75000"/>
                  </a:schemeClr>
                </a:solidFill>
                <a:latin typeface="Microsoft JhengHei UI" panose="020B0604030504040204" pitchFamily="34" charset="-120"/>
                <a:ea typeface="Microsoft JhengHei UI" panose="020B0604030504040204" pitchFamily="34" charset="-120"/>
              </a:rPr>
              <a:t>My personal thoughts in how present development may shape the future of online grocery shopping. The primary aim of this project has been met. </a:t>
            </a:r>
            <a:endParaRPr lang="en-IN" sz="2400" dirty="0">
              <a:solidFill>
                <a:schemeClr val="accent2">
                  <a:lumMod val="75000"/>
                </a:schemeClr>
              </a:solidFill>
              <a:latin typeface="Microsoft JhengHei UI" panose="020B0604030504040204" pitchFamily="34" charset="-120"/>
              <a:ea typeface="Microsoft JhengHei UI" panose="020B0604030504040204" pitchFamily="34" charset="-120"/>
            </a:endParaRPr>
          </a:p>
        </p:txBody>
      </p:sp>
      <p:sp>
        <p:nvSpPr>
          <p:cNvPr id="5" name="TextBox 4">
            <a:extLst>
              <a:ext uri="{FF2B5EF4-FFF2-40B4-BE49-F238E27FC236}">
                <a16:creationId xmlns:a16="http://schemas.microsoft.com/office/drawing/2014/main" id="{C0DBB930-ABC9-4978-AFDF-7C4D987136CB}"/>
              </a:ext>
            </a:extLst>
          </p:cNvPr>
          <p:cNvSpPr txBox="1"/>
          <p:nvPr/>
        </p:nvSpPr>
        <p:spPr>
          <a:xfrm>
            <a:off x="312820" y="234634"/>
            <a:ext cx="7339263" cy="1323439"/>
          </a:xfrm>
          <a:prstGeom prst="rect">
            <a:avLst/>
          </a:prstGeom>
          <a:noFill/>
        </p:spPr>
        <p:txBody>
          <a:bodyPr wrap="square">
            <a:spAutoFit/>
          </a:bodyPr>
          <a:lstStyle/>
          <a:p>
            <a:pPr marL="0" marR="0" lvl="0" indent="0" algn="just" defTabSz="457200" rtl="0" eaLnBrk="1" fontAlgn="auto" latinLnBrk="0" hangingPunct="1">
              <a:lnSpc>
                <a:spcPct val="100000"/>
              </a:lnSpc>
              <a:spcBef>
                <a:spcPts val="0"/>
              </a:spcBef>
              <a:spcAft>
                <a:spcPts val="0"/>
              </a:spcAft>
              <a:buClrTx/>
              <a:buSzTx/>
              <a:buFontTx/>
              <a:buNone/>
              <a:tabLst/>
              <a:defRPr/>
            </a:pPr>
            <a:r>
              <a:rPr kumimoji="0" lang="en-US" sz="8000" b="1" i="0" u="none" strike="noStrike" kern="1200" cap="none" spc="0" normalizeH="0" baseline="0" noProof="0" dirty="0">
                <a:ln w="22225">
                  <a:solidFill>
                    <a:srgbClr val="92D050"/>
                  </a:solidFill>
                  <a:prstDash val="solid"/>
                </a:ln>
                <a:solidFill>
                  <a:srgbClr val="54BCDF">
                    <a:lumMod val="75000"/>
                  </a:srgbClr>
                </a:solidFill>
                <a:effectLst>
                  <a:outerShdw blurRad="60007" dist="200025" dir="15000000" sy="30000" kx="-1800000" algn="bl" rotWithShape="0">
                    <a:prstClr val="black">
                      <a:alpha val="32000"/>
                    </a:prstClr>
                  </a:outerShdw>
                  <a:reflection blurRad="6350" stA="60000" endA="900" endPos="58000" dir="5400000" sy="-100000" algn="bl" rotWithShape="0"/>
                </a:effectLst>
                <a:uLnTx/>
                <a:uFillTx/>
                <a:latin typeface="Times New Roman" panose="02020603050405020304" pitchFamily="18" charset="0"/>
                <a:ea typeface="+mn-ea"/>
                <a:cs typeface="Times New Roman" panose="02020603050405020304" pitchFamily="18" charset="0"/>
              </a:rPr>
              <a:t>CONCLUSION</a:t>
            </a:r>
            <a:endParaRPr kumimoji="0" lang="en-IN" sz="8000" b="0" i="0" u="none" strike="noStrike" kern="1200" cap="none" spc="0" normalizeH="0" baseline="0" noProof="0" dirty="0">
              <a:ln>
                <a:solidFill>
                  <a:srgbClr val="92D050"/>
                </a:solidFill>
              </a:ln>
              <a:solidFill>
                <a:srgbClr val="54BCDF">
                  <a:lumMod val="75000"/>
                </a:srgbClr>
              </a:solidFill>
              <a:effectLst>
                <a:reflection blurRad="6350" stA="60000" endA="900" endPos="58000" dir="5400000" sy="-100000" algn="bl" rotWithShape="0"/>
              </a:effectLst>
              <a:uLnTx/>
              <a:uFillTx/>
              <a:latin typeface="Trebuchet MS" panose="020B0603020202020204"/>
              <a:ea typeface="+mn-ea"/>
              <a:cs typeface="+mn-cs"/>
            </a:endParaRPr>
          </a:p>
        </p:txBody>
      </p:sp>
      <p:pic>
        <p:nvPicPr>
          <p:cNvPr id="6146" name="Picture 2" descr="Handwriting Text Writing Final Thoughts. Concept Meaning The Conclusion Or  Last Few Sentences Within Your Conclusion Stock Illustration - Illustration  of plan, commentary: 163971753">
            <a:extLst>
              <a:ext uri="{FF2B5EF4-FFF2-40B4-BE49-F238E27FC236}">
                <a16:creationId xmlns:a16="http://schemas.microsoft.com/office/drawing/2014/main" id="{422A5E59-965D-493E-9115-C2EC57C782D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8206" t="8291" r="8527"/>
          <a:stretch/>
        </p:blipFill>
        <p:spPr bwMode="auto">
          <a:xfrm>
            <a:off x="7074568" y="1949116"/>
            <a:ext cx="4150895" cy="4066673"/>
          </a:xfrm>
          <a:prstGeom prst="roundRect">
            <a:avLst>
              <a:gd name="adj" fmla="val 4167"/>
            </a:avLst>
          </a:prstGeom>
          <a:solidFill>
            <a:srgbClr val="FFFFFF"/>
          </a:solidFill>
          <a:ln w="76200" cap="sq">
            <a:solidFill>
              <a:srgbClr val="FFC000"/>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pic>
        <p:nvPicPr>
          <p:cNvPr id="6" name="Picture 5">
            <a:extLst>
              <a:ext uri="{FF2B5EF4-FFF2-40B4-BE49-F238E27FC236}">
                <a16:creationId xmlns:a16="http://schemas.microsoft.com/office/drawing/2014/main" id="{098872C5-A83B-4AF6-8D29-8990B5BF5B98}"/>
              </a:ext>
            </a:extLst>
          </p:cNvPr>
          <p:cNvPicPr>
            <a:picLocks noChangeAspect="1"/>
          </p:cNvPicPr>
          <p:nvPr/>
        </p:nvPicPr>
        <p:blipFill>
          <a:blip r:embed="rId3"/>
          <a:stretch>
            <a:fillRect/>
          </a:stretch>
        </p:blipFill>
        <p:spPr>
          <a:xfrm>
            <a:off x="10822433" y="133419"/>
            <a:ext cx="1207113" cy="1201016"/>
          </a:xfrm>
          <a:prstGeom prst="rect">
            <a:avLst/>
          </a:prstGeom>
        </p:spPr>
      </p:pic>
    </p:spTree>
    <p:extLst>
      <p:ext uri="{BB962C8B-B14F-4D97-AF65-F5344CB8AC3E}">
        <p14:creationId xmlns:p14="http://schemas.microsoft.com/office/powerpoint/2010/main" val="296889102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3,134 BEST Professional Thank You IMAGES, STOCK PHOTOS &amp;amp; VECTORS | Adobe  Stock">
            <a:extLst>
              <a:ext uri="{FF2B5EF4-FFF2-40B4-BE49-F238E27FC236}">
                <a16:creationId xmlns:a16="http://schemas.microsoft.com/office/drawing/2014/main" id="{F8098361-3EB7-4C48-8E83-D4E996B053D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442" t="17685"/>
          <a:stretch/>
        </p:blipFill>
        <p:spPr bwMode="auto">
          <a:xfrm>
            <a:off x="962525" y="1070810"/>
            <a:ext cx="8181475" cy="4749687"/>
          </a:xfrm>
          <a:prstGeom prst="rect">
            <a:avLst/>
          </a:prstGeom>
          <a:ln>
            <a:solidFill>
              <a:srgbClr val="002060"/>
            </a:solidFill>
          </a:ln>
          <a:effectLst>
            <a:glow rad="101600">
              <a:schemeClr val="accent2">
                <a:satMod val="175000"/>
                <a:alpha val="40000"/>
              </a:schemeClr>
            </a:glow>
            <a:softEdge rad="112500"/>
          </a:effectLst>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3817445A-D1DC-4352-82D6-F3926F1B3BB2}"/>
              </a:ext>
            </a:extLst>
          </p:cNvPr>
          <p:cNvPicPr>
            <a:picLocks noChangeAspect="1"/>
          </p:cNvPicPr>
          <p:nvPr/>
        </p:nvPicPr>
        <p:blipFill>
          <a:blip r:embed="rId3"/>
          <a:stretch>
            <a:fillRect/>
          </a:stretch>
        </p:blipFill>
        <p:spPr>
          <a:xfrm>
            <a:off x="10822433" y="145450"/>
            <a:ext cx="1207113" cy="1201016"/>
          </a:xfrm>
          <a:prstGeom prst="rect">
            <a:avLst/>
          </a:prstGeom>
        </p:spPr>
      </p:pic>
    </p:spTree>
    <p:extLst>
      <p:ext uri="{BB962C8B-B14F-4D97-AF65-F5344CB8AC3E}">
        <p14:creationId xmlns:p14="http://schemas.microsoft.com/office/powerpoint/2010/main" val="30528964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B9D8096-38DC-4F08-B63A-0370C95EF1F4}"/>
              </a:ext>
            </a:extLst>
          </p:cNvPr>
          <p:cNvSpPr txBox="1"/>
          <p:nvPr/>
        </p:nvSpPr>
        <p:spPr>
          <a:xfrm>
            <a:off x="204716" y="214322"/>
            <a:ext cx="8393374" cy="1323439"/>
          </a:xfrm>
          <a:prstGeom prst="rect">
            <a:avLst/>
          </a:prstGeom>
          <a:noFill/>
        </p:spPr>
        <p:txBody>
          <a:bodyPr wrap="square">
            <a:spAutoFit/>
          </a:bodyPr>
          <a:lstStyle/>
          <a:p>
            <a:pPr marL="0" marR="0" lvl="0" indent="0" algn="just" defTabSz="457200" rtl="0" eaLnBrk="1" fontAlgn="auto" latinLnBrk="0" hangingPunct="1">
              <a:lnSpc>
                <a:spcPct val="100000"/>
              </a:lnSpc>
              <a:spcBef>
                <a:spcPts val="0"/>
              </a:spcBef>
              <a:spcAft>
                <a:spcPts val="0"/>
              </a:spcAft>
              <a:buClrTx/>
              <a:buSzTx/>
              <a:buFontTx/>
              <a:buNone/>
              <a:tabLst/>
              <a:defRPr/>
            </a:pPr>
            <a:r>
              <a:rPr kumimoji="0" lang="en-US" sz="8000" b="1" i="0" u="none" strike="noStrike" kern="1200" cap="none" spc="0" normalizeH="0" baseline="0" noProof="0" dirty="0">
                <a:ln w="22225">
                  <a:solidFill>
                    <a:srgbClr val="54BCDF">
                      <a:lumMod val="75000"/>
                    </a:srgbClr>
                  </a:solidFill>
                  <a:prstDash val="solid"/>
                </a:ln>
                <a:solidFill>
                  <a:srgbClr val="92D050"/>
                </a:solidFill>
                <a:effectLst>
                  <a:outerShdw blurRad="60007" dist="200025" dir="15000000" sy="30000" kx="-1800000" algn="bl" rotWithShape="0">
                    <a:prstClr val="black">
                      <a:alpha val="32000"/>
                    </a:prstClr>
                  </a:outerShdw>
                  <a:reflection blurRad="6350" stA="60000" endA="900" endPos="58000" dir="5400000" sy="-100000" algn="bl" rotWithShape="0"/>
                </a:effectLst>
                <a:uLnTx/>
                <a:uFillTx/>
                <a:latin typeface="Times New Roman" panose="02020603050405020304" pitchFamily="18" charset="0"/>
                <a:ea typeface="+mn-ea"/>
                <a:cs typeface="Times New Roman" panose="02020603050405020304" pitchFamily="18" charset="0"/>
              </a:rPr>
              <a:t>INTRODUCTION</a:t>
            </a:r>
            <a:endParaRPr kumimoji="0" lang="en-IN" sz="8000" b="0" i="0" u="none" strike="noStrike" kern="1200" cap="none" spc="0" normalizeH="0" baseline="0" noProof="0" dirty="0">
              <a:ln>
                <a:solidFill>
                  <a:srgbClr val="54BCDF">
                    <a:lumMod val="75000"/>
                  </a:srgbClr>
                </a:solidFill>
              </a:ln>
              <a:solidFill>
                <a:srgbClr val="92D050"/>
              </a:solidFill>
              <a:effectLst>
                <a:reflection blurRad="6350" stA="60000" endA="900" endPos="58000" dir="5400000" sy="-100000" algn="bl" rotWithShape="0"/>
              </a:effectLst>
              <a:uLnTx/>
              <a:uFillTx/>
              <a:latin typeface="Trebuchet MS" panose="020B0603020202020204"/>
              <a:ea typeface="+mn-ea"/>
              <a:cs typeface="+mn-cs"/>
            </a:endParaRPr>
          </a:p>
        </p:txBody>
      </p:sp>
      <p:sp>
        <p:nvSpPr>
          <p:cNvPr id="6" name="TextBox 5">
            <a:extLst>
              <a:ext uri="{FF2B5EF4-FFF2-40B4-BE49-F238E27FC236}">
                <a16:creationId xmlns:a16="http://schemas.microsoft.com/office/drawing/2014/main" id="{9B972A95-BB89-4B88-987E-99D03D7E0B71}"/>
              </a:ext>
            </a:extLst>
          </p:cNvPr>
          <p:cNvSpPr txBox="1"/>
          <p:nvPr/>
        </p:nvSpPr>
        <p:spPr>
          <a:xfrm>
            <a:off x="463436" y="2934094"/>
            <a:ext cx="6567054" cy="3395801"/>
          </a:xfrm>
          <a:prstGeom prst="rect">
            <a:avLst/>
          </a:prstGeom>
          <a:noFill/>
        </p:spPr>
        <p:txBody>
          <a:bodyPr wrap="square">
            <a:spAutoFit/>
          </a:bodyPr>
          <a:lstStyle/>
          <a:p>
            <a:pPr marL="0" marR="0" lvl="0" indent="0" algn="just" defTabSz="457200" rtl="0" eaLnBrk="1" fontAlgn="auto" latinLnBrk="0" hangingPunct="1">
              <a:lnSpc>
                <a:spcPct val="100000"/>
              </a:lnSpc>
              <a:spcBef>
                <a:spcPts val="1000"/>
              </a:spcBef>
              <a:spcAft>
                <a:spcPts val="0"/>
              </a:spcAft>
              <a:buClr>
                <a:srgbClr val="DDDDDD"/>
              </a:buClr>
              <a:buSzPct val="80000"/>
              <a:buFont typeface="Wingdings 3" charset="2"/>
              <a:buNone/>
              <a:tabLst/>
              <a:defRPr/>
            </a:pPr>
            <a:r>
              <a:rPr kumimoji="0" lang="en-US" sz="2400" b="1" i="0" u="none" strike="noStrike" kern="1200" cap="none" spc="0" normalizeH="0" baseline="0" noProof="0" dirty="0">
                <a:ln>
                  <a:noFill/>
                </a:ln>
                <a:solidFill>
                  <a:srgbClr val="92D050"/>
                </a:solidFill>
                <a:effectLst/>
                <a:uLnTx/>
                <a:uFillTx/>
                <a:latin typeface="Microsoft JhengHei UI" panose="020B0604030504040204" pitchFamily="34" charset="-120"/>
                <a:ea typeface="Microsoft JhengHei UI" panose="020B0604030504040204" pitchFamily="34" charset="-120"/>
                <a:cs typeface="Arial" panose="020B0604020202020204" pitchFamily="34" charset="0"/>
              </a:rPr>
              <a:t>Online Grocery Market is a form of ecommerce that allows consumers to directly buy fresh food stuffs or produce from a seller over the Internet.</a:t>
            </a:r>
          </a:p>
          <a:p>
            <a:pPr marL="0" marR="0" lvl="0" indent="0" algn="just" defTabSz="457200" rtl="0" eaLnBrk="1" fontAlgn="auto" latinLnBrk="0" hangingPunct="1">
              <a:lnSpc>
                <a:spcPct val="100000"/>
              </a:lnSpc>
              <a:spcBef>
                <a:spcPts val="1000"/>
              </a:spcBef>
              <a:spcAft>
                <a:spcPts val="0"/>
              </a:spcAft>
              <a:buClr>
                <a:srgbClr val="DDDDDD"/>
              </a:buClr>
              <a:buSzPct val="80000"/>
              <a:buFont typeface="Wingdings 3" charset="2"/>
              <a:buNone/>
              <a:tabLst/>
              <a:defRPr/>
            </a:pPr>
            <a:endParaRPr kumimoji="0" lang="en-US" sz="600" b="1" i="0" u="none" strike="noStrike" kern="1200" cap="none" spc="0" normalizeH="0" baseline="0" noProof="0" dirty="0">
              <a:ln>
                <a:noFill/>
              </a:ln>
              <a:solidFill>
                <a:srgbClr val="92D050"/>
              </a:solidFill>
              <a:effectLst/>
              <a:uLnTx/>
              <a:uFillTx/>
              <a:latin typeface="Microsoft JhengHei UI" panose="020B0604030504040204" pitchFamily="34" charset="-120"/>
              <a:ea typeface="Microsoft JhengHei UI" panose="020B0604030504040204" pitchFamily="34" charset="-120"/>
              <a:cs typeface="Arial" panose="020B0604020202020204" pitchFamily="34" charset="0"/>
            </a:endParaRPr>
          </a:p>
          <a:p>
            <a:pPr marL="0" marR="0" lvl="0" indent="0" algn="just" defTabSz="457200" rtl="0" eaLnBrk="1" fontAlgn="auto" latinLnBrk="0" hangingPunct="1">
              <a:lnSpc>
                <a:spcPct val="100000"/>
              </a:lnSpc>
              <a:spcBef>
                <a:spcPts val="1000"/>
              </a:spcBef>
              <a:spcAft>
                <a:spcPts val="0"/>
              </a:spcAft>
              <a:buClr>
                <a:srgbClr val="DDDDDD"/>
              </a:buClr>
              <a:buSzPct val="80000"/>
              <a:buFont typeface="Wingdings 3" charset="2"/>
              <a:buNone/>
              <a:tabLst/>
              <a:defRPr/>
            </a:pPr>
            <a:r>
              <a:rPr kumimoji="0" lang="en-US" sz="2400" b="1" i="0" u="none" strike="noStrike" kern="1200" cap="none" spc="0" normalizeH="0" baseline="0" noProof="0" dirty="0">
                <a:ln>
                  <a:noFill/>
                </a:ln>
                <a:solidFill>
                  <a:srgbClr val="92D050"/>
                </a:solidFill>
                <a:effectLst/>
                <a:uLnTx/>
                <a:uFillTx/>
                <a:latin typeface="Microsoft JhengHei UI" panose="020B0604030504040204" pitchFamily="34" charset="-120"/>
                <a:ea typeface="Microsoft JhengHei UI" panose="020B0604030504040204" pitchFamily="34" charset="-120"/>
                <a:cs typeface="Arial" panose="020B0604020202020204" pitchFamily="34" charset="0"/>
              </a:rPr>
              <a:t>The proposed system is a website that will collect information about customers who wish to buy or check prices of items from the market.</a:t>
            </a:r>
            <a:endParaRPr kumimoji="0" lang="en-IN" sz="1800" b="0" i="0" u="none" strike="noStrike" kern="1200" cap="none" spc="0" normalizeH="0" baseline="0" noProof="0" dirty="0">
              <a:ln>
                <a:noFill/>
              </a:ln>
              <a:solidFill>
                <a:srgbClr val="92D050"/>
              </a:solidFill>
              <a:effectLst/>
              <a:uLnTx/>
              <a:uFillTx/>
              <a:latin typeface="Century Gothic" panose="020B0502020202020204"/>
              <a:ea typeface="+mn-ea"/>
              <a:cs typeface="+mn-cs"/>
            </a:endParaRPr>
          </a:p>
        </p:txBody>
      </p:sp>
      <p:sp>
        <p:nvSpPr>
          <p:cNvPr id="7" name="Rectangle: Rounded Corners 6">
            <a:extLst>
              <a:ext uri="{FF2B5EF4-FFF2-40B4-BE49-F238E27FC236}">
                <a16:creationId xmlns:a16="http://schemas.microsoft.com/office/drawing/2014/main" id="{008EFE20-A8C6-4BCD-A87E-39BB6C9307F0}"/>
              </a:ext>
            </a:extLst>
          </p:cNvPr>
          <p:cNvSpPr/>
          <p:nvPr/>
        </p:nvSpPr>
        <p:spPr>
          <a:xfrm>
            <a:off x="326570" y="2697480"/>
            <a:ext cx="7451768" cy="3869031"/>
          </a:xfrm>
          <a:prstGeom prst="roundRect">
            <a:avLst>
              <a:gd name="adj" fmla="val 17343"/>
            </a:avLst>
          </a:prstGeom>
          <a:noFill/>
          <a:ln w="76200" cap="rnd" cmpd="sng" algn="ctr">
            <a:solidFill>
              <a:schemeClr val="tx1"/>
            </a:solidFill>
            <a:prstDash val="solid"/>
          </a:ln>
          <a:effectLst>
            <a:outerShdw blurRad="50800" dist="38100" dir="13500000" algn="br" rotWithShape="0">
              <a:prstClr val="black">
                <a:alpha val="40000"/>
              </a:prstClr>
            </a:outerShdw>
          </a:effectLst>
          <a:scene3d>
            <a:camera prst="orthographicFront"/>
            <a:lightRig rig="threePt" dir="t"/>
          </a:scene3d>
          <a:sp3d>
            <a:bevelT prst="slope"/>
          </a:sp3d>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a:ln>
                <a:noFill/>
              </a:ln>
              <a:solidFill>
                <a:prstClr val="white"/>
              </a:solidFill>
              <a:effectLst>
                <a:reflection blurRad="6350" stA="60000" endA="900" endPos="60000" dist="29997" dir="5400000" sy="-100000" algn="bl" rotWithShape="0"/>
              </a:effectLst>
              <a:uLnTx/>
              <a:uFillTx/>
              <a:latin typeface="Century Gothic" panose="020B0502020202020204"/>
              <a:ea typeface="+mn-ea"/>
              <a:cs typeface="+mn-cs"/>
            </a:endParaRPr>
          </a:p>
        </p:txBody>
      </p:sp>
      <p:pic>
        <p:nvPicPr>
          <p:cNvPr id="8" name="Picture 7">
            <a:extLst>
              <a:ext uri="{FF2B5EF4-FFF2-40B4-BE49-F238E27FC236}">
                <a16:creationId xmlns:a16="http://schemas.microsoft.com/office/drawing/2014/main" id="{F8A16EE1-22A0-42B7-A485-901D5168A49F}"/>
              </a:ext>
            </a:extLst>
          </p:cNvPr>
          <p:cNvPicPr>
            <a:picLocks noChangeAspect="1"/>
          </p:cNvPicPr>
          <p:nvPr/>
        </p:nvPicPr>
        <p:blipFill>
          <a:blip r:embed="rId2"/>
          <a:stretch>
            <a:fillRect/>
          </a:stretch>
        </p:blipFill>
        <p:spPr>
          <a:xfrm>
            <a:off x="7373864" y="1924334"/>
            <a:ext cx="4542612" cy="3259849"/>
          </a:xfrm>
          <a:prstGeom prst="roundRect">
            <a:avLst>
              <a:gd name="adj" fmla="val 8594"/>
            </a:avLst>
          </a:prstGeom>
          <a:solidFill>
            <a:srgbClr val="FFFFFF">
              <a:shade val="85000"/>
            </a:srgbClr>
          </a:solidFill>
          <a:ln w="76200">
            <a:solidFill>
              <a:schemeClr val="tx1"/>
            </a:solidFill>
          </a:ln>
          <a:effectLst>
            <a:reflection blurRad="12700" stA="38000" endPos="28000" dist="5000" dir="5400000" sy="-100000" algn="bl" rotWithShape="0"/>
          </a:effectLst>
        </p:spPr>
      </p:pic>
      <p:pic>
        <p:nvPicPr>
          <p:cNvPr id="2" name="Picture 1">
            <a:extLst>
              <a:ext uri="{FF2B5EF4-FFF2-40B4-BE49-F238E27FC236}">
                <a16:creationId xmlns:a16="http://schemas.microsoft.com/office/drawing/2014/main" id="{E6D80EC7-A53A-4724-9F78-07B404DB6979}"/>
              </a:ext>
            </a:extLst>
          </p:cNvPr>
          <p:cNvPicPr>
            <a:picLocks noChangeAspect="1"/>
          </p:cNvPicPr>
          <p:nvPr/>
        </p:nvPicPr>
        <p:blipFill>
          <a:blip r:embed="rId3"/>
          <a:stretch>
            <a:fillRect/>
          </a:stretch>
        </p:blipFill>
        <p:spPr>
          <a:xfrm>
            <a:off x="10780171" y="214322"/>
            <a:ext cx="1207113" cy="1201016"/>
          </a:xfrm>
          <a:prstGeom prst="rect">
            <a:avLst/>
          </a:prstGeom>
        </p:spPr>
      </p:pic>
    </p:spTree>
    <p:extLst>
      <p:ext uri="{BB962C8B-B14F-4D97-AF65-F5344CB8AC3E}">
        <p14:creationId xmlns:p14="http://schemas.microsoft.com/office/powerpoint/2010/main" val="35528754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B065B73-65C2-4AC2-A094-6ABAC1C2C907}"/>
              </a:ext>
            </a:extLst>
          </p:cNvPr>
          <p:cNvSpPr txBox="1"/>
          <p:nvPr/>
        </p:nvSpPr>
        <p:spPr>
          <a:xfrm>
            <a:off x="0" y="150412"/>
            <a:ext cx="10551695" cy="1323439"/>
          </a:xfrm>
          <a:prstGeom prst="rect">
            <a:avLst/>
          </a:prstGeom>
          <a:noFill/>
        </p:spPr>
        <p:txBody>
          <a:bodyPr wrap="square">
            <a:spAutoFit/>
          </a:bodyPr>
          <a:lstStyle/>
          <a:p>
            <a:pPr marL="0" marR="0" lvl="0" indent="0" algn="just" defTabSz="457200" rtl="0" eaLnBrk="1" fontAlgn="auto" latinLnBrk="0" hangingPunct="1">
              <a:lnSpc>
                <a:spcPct val="100000"/>
              </a:lnSpc>
              <a:spcBef>
                <a:spcPts val="0"/>
              </a:spcBef>
              <a:spcAft>
                <a:spcPts val="0"/>
              </a:spcAft>
              <a:buClrTx/>
              <a:buSzTx/>
              <a:buFontTx/>
              <a:buNone/>
              <a:tabLst/>
              <a:defRPr/>
            </a:pPr>
            <a:r>
              <a:rPr kumimoji="0" lang="en-US" sz="8000" b="1" i="0" u="none" strike="noStrike" kern="1200" cap="none" spc="0" normalizeH="0" baseline="0" noProof="0" dirty="0">
                <a:ln w="22225">
                  <a:solidFill>
                    <a:srgbClr val="54BCDF">
                      <a:lumMod val="75000"/>
                    </a:srgbClr>
                  </a:solidFill>
                  <a:prstDash val="solid"/>
                </a:ln>
                <a:solidFill>
                  <a:srgbClr val="92D050"/>
                </a:solidFill>
                <a:effectLst>
                  <a:outerShdw blurRad="60007" dist="200025" dir="15000000" sy="30000" kx="-1800000" algn="bl" rotWithShape="0">
                    <a:prstClr val="black">
                      <a:alpha val="32000"/>
                    </a:prstClr>
                  </a:outerShdw>
                  <a:reflection blurRad="6350" stA="60000" endA="900" endPos="58000" dir="5400000" sy="-100000" algn="bl" rotWithShape="0"/>
                </a:effectLst>
                <a:uLnTx/>
                <a:uFillTx/>
                <a:latin typeface="Times New Roman" panose="02020603050405020304" pitchFamily="18" charset="0"/>
                <a:ea typeface="+mn-ea"/>
                <a:cs typeface="Times New Roman" panose="02020603050405020304" pitchFamily="18" charset="0"/>
              </a:rPr>
              <a:t> PROPOSED SYSTEM</a:t>
            </a:r>
            <a:endParaRPr kumimoji="0" lang="en-IN" sz="8000" b="0" i="0" u="none" strike="noStrike" kern="1200" cap="none" spc="0" normalizeH="0" baseline="0" noProof="0" dirty="0">
              <a:ln>
                <a:solidFill>
                  <a:srgbClr val="54BCDF">
                    <a:lumMod val="75000"/>
                  </a:srgbClr>
                </a:solidFill>
              </a:ln>
              <a:solidFill>
                <a:srgbClr val="92D050"/>
              </a:solidFill>
              <a:effectLst>
                <a:reflection blurRad="6350" stA="60000" endA="900" endPos="58000" dir="5400000" sy="-100000" algn="bl" rotWithShape="0"/>
              </a:effectLst>
              <a:uLnTx/>
              <a:uFillTx/>
              <a:latin typeface="Trebuchet MS" panose="020B0603020202020204"/>
              <a:ea typeface="+mn-ea"/>
              <a:cs typeface="+mn-cs"/>
            </a:endParaRPr>
          </a:p>
        </p:txBody>
      </p:sp>
      <p:sp>
        <p:nvSpPr>
          <p:cNvPr id="9" name="TextBox 8">
            <a:extLst>
              <a:ext uri="{FF2B5EF4-FFF2-40B4-BE49-F238E27FC236}">
                <a16:creationId xmlns:a16="http://schemas.microsoft.com/office/drawing/2014/main" id="{A9C5E679-5006-4FFB-A285-9136D2DC0179}"/>
              </a:ext>
            </a:extLst>
          </p:cNvPr>
          <p:cNvSpPr txBox="1"/>
          <p:nvPr/>
        </p:nvSpPr>
        <p:spPr>
          <a:xfrm>
            <a:off x="607594" y="2796552"/>
            <a:ext cx="6346658" cy="3477875"/>
          </a:xfrm>
          <a:prstGeom prst="rect">
            <a:avLst/>
          </a:prstGeom>
          <a:noFill/>
        </p:spPr>
        <p:txBody>
          <a:bodyPr wrap="square">
            <a:spAutoFit/>
          </a:bodyPr>
          <a:lstStyle/>
          <a:p>
            <a:pPr marL="342900" indent="-342900" algn="just">
              <a:buClr>
                <a:srgbClr val="92D050"/>
              </a:buClr>
              <a:buFont typeface="Wingdings" panose="05000000000000000000" pitchFamily="2" charset="2"/>
              <a:buChar char="v"/>
            </a:pPr>
            <a:r>
              <a:rPr lang="en-US" sz="2200" b="1" dirty="0">
                <a:solidFill>
                  <a:schemeClr val="accent2">
                    <a:lumMod val="75000"/>
                  </a:schemeClr>
                </a:solidFill>
                <a:latin typeface="Microsoft JhengHei UI" panose="020B0604030504040204" pitchFamily="34" charset="-120"/>
                <a:ea typeface="Microsoft JhengHei UI" panose="020B0604030504040204" pitchFamily="34" charset="-120"/>
              </a:rPr>
              <a:t>The website is proposed to be an extension of the market to customers who find it difficult to arrive at the markets. </a:t>
            </a:r>
          </a:p>
          <a:p>
            <a:pPr marL="342900" indent="-342900" algn="just">
              <a:buClr>
                <a:srgbClr val="92D050"/>
              </a:buClr>
              <a:buFont typeface="Wingdings" panose="05000000000000000000" pitchFamily="2" charset="2"/>
              <a:buChar char="v"/>
            </a:pPr>
            <a:endParaRPr lang="en-US" sz="2200" b="1" dirty="0">
              <a:solidFill>
                <a:srgbClr val="92D050"/>
              </a:solidFill>
              <a:latin typeface="Microsoft JhengHei UI" panose="020B0604030504040204" pitchFamily="34" charset="-120"/>
              <a:ea typeface="Microsoft JhengHei UI" panose="020B0604030504040204" pitchFamily="34" charset="-120"/>
            </a:endParaRPr>
          </a:p>
          <a:p>
            <a:pPr marL="342900" indent="-342900" algn="just">
              <a:buClr>
                <a:srgbClr val="92D050"/>
              </a:buClr>
              <a:buFont typeface="Wingdings" panose="05000000000000000000" pitchFamily="2" charset="2"/>
              <a:buChar char="v"/>
            </a:pPr>
            <a:r>
              <a:rPr lang="en-US" sz="2200" b="1" dirty="0">
                <a:solidFill>
                  <a:schemeClr val="accent2">
                    <a:lumMod val="75000"/>
                  </a:schemeClr>
                </a:solidFill>
                <a:latin typeface="Microsoft JhengHei UI" panose="020B0604030504040204" pitchFamily="34" charset="-120"/>
                <a:ea typeface="Microsoft JhengHei UI" panose="020B0604030504040204" pitchFamily="34" charset="-120"/>
              </a:rPr>
              <a:t>This system is geared at easing the shopping stress of most customers who have to hustle from shed to shed in the scorching sun just to find fresh food stuff in the crowded market and specially for people suffering from PANDEMIC</a:t>
            </a:r>
            <a:r>
              <a:rPr lang="en-US" sz="2000" b="1" dirty="0">
                <a:solidFill>
                  <a:schemeClr val="accent2">
                    <a:lumMod val="75000"/>
                  </a:schemeClr>
                </a:solidFill>
                <a:latin typeface="Microsoft JhengHei UI" panose="020B0604030504040204" pitchFamily="34" charset="-120"/>
                <a:ea typeface="Microsoft JhengHei UI" panose="020B0604030504040204" pitchFamily="34" charset="-120"/>
              </a:rPr>
              <a:t>.</a:t>
            </a:r>
            <a:endParaRPr lang="en-IN" sz="2000" b="1" dirty="0">
              <a:solidFill>
                <a:schemeClr val="accent2">
                  <a:lumMod val="75000"/>
                </a:schemeClr>
              </a:solidFill>
              <a:latin typeface="Microsoft JhengHei UI" panose="020B0604030504040204" pitchFamily="34" charset="-120"/>
              <a:ea typeface="Microsoft JhengHei UI" panose="020B0604030504040204" pitchFamily="34" charset="-120"/>
            </a:endParaRPr>
          </a:p>
        </p:txBody>
      </p:sp>
      <p:sp>
        <p:nvSpPr>
          <p:cNvPr id="10" name="Rectangle: Diagonal Corners Rounded 9">
            <a:extLst>
              <a:ext uri="{FF2B5EF4-FFF2-40B4-BE49-F238E27FC236}">
                <a16:creationId xmlns:a16="http://schemas.microsoft.com/office/drawing/2014/main" id="{CD768327-4E93-4A46-9C19-5B394BDF0F95}"/>
              </a:ext>
            </a:extLst>
          </p:cNvPr>
          <p:cNvSpPr/>
          <p:nvPr/>
        </p:nvSpPr>
        <p:spPr>
          <a:xfrm>
            <a:off x="607594" y="2366817"/>
            <a:ext cx="7814512" cy="4130235"/>
          </a:xfrm>
          <a:prstGeom prst="round2DiagRect">
            <a:avLst>
              <a:gd name="adj1" fmla="val 16667"/>
              <a:gd name="adj2" fmla="val 0"/>
            </a:avLst>
          </a:prstGeom>
          <a:noFill/>
          <a:ln w="762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1" name="Picture 10">
            <a:extLst>
              <a:ext uri="{FF2B5EF4-FFF2-40B4-BE49-F238E27FC236}">
                <a16:creationId xmlns:a16="http://schemas.microsoft.com/office/drawing/2014/main" id="{59D579DF-D157-4ECE-8D21-39B872CB70D4}"/>
              </a:ext>
            </a:extLst>
          </p:cNvPr>
          <p:cNvPicPr>
            <a:picLocks noChangeAspect="1"/>
          </p:cNvPicPr>
          <p:nvPr/>
        </p:nvPicPr>
        <p:blipFill>
          <a:blip r:embed="rId2"/>
          <a:stretch>
            <a:fillRect/>
          </a:stretch>
        </p:blipFill>
        <p:spPr>
          <a:xfrm>
            <a:off x="7232654" y="3092347"/>
            <a:ext cx="4718713" cy="3615241"/>
          </a:xfrm>
          <a:prstGeom prst="rect">
            <a:avLst/>
          </a:prstGeom>
        </p:spPr>
      </p:pic>
      <p:pic>
        <p:nvPicPr>
          <p:cNvPr id="12" name="Picture 11">
            <a:extLst>
              <a:ext uri="{FF2B5EF4-FFF2-40B4-BE49-F238E27FC236}">
                <a16:creationId xmlns:a16="http://schemas.microsoft.com/office/drawing/2014/main" id="{39CFF95A-2596-447B-A342-07634EDF5A69}"/>
              </a:ext>
            </a:extLst>
          </p:cNvPr>
          <p:cNvPicPr>
            <a:picLocks noChangeAspect="1"/>
          </p:cNvPicPr>
          <p:nvPr/>
        </p:nvPicPr>
        <p:blipFill>
          <a:blip r:embed="rId3"/>
          <a:stretch>
            <a:fillRect/>
          </a:stretch>
        </p:blipFill>
        <p:spPr>
          <a:xfrm>
            <a:off x="10744254" y="211623"/>
            <a:ext cx="1207113" cy="1201016"/>
          </a:xfrm>
          <a:prstGeom prst="rect">
            <a:avLst/>
          </a:prstGeom>
        </p:spPr>
      </p:pic>
    </p:spTree>
    <p:extLst>
      <p:ext uri="{BB962C8B-B14F-4D97-AF65-F5344CB8AC3E}">
        <p14:creationId xmlns:p14="http://schemas.microsoft.com/office/powerpoint/2010/main" val="3049333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2D71A34-7A9E-467C-ABCE-34A2030E4B91}"/>
              </a:ext>
            </a:extLst>
          </p:cNvPr>
          <p:cNvSpPr txBox="1"/>
          <p:nvPr/>
        </p:nvSpPr>
        <p:spPr>
          <a:xfrm>
            <a:off x="266930" y="186461"/>
            <a:ext cx="8003969" cy="1323439"/>
          </a:xfrm>
          <a:prstGeom prst="rect">
            <a:avLst/>
          </a:prstGeom>
          <a:noFill/>
        </p:spPr>
        <p:txBody>
          <a:bodyPr wrap="square">
            <a:spAutoFit/>
          </a:bodyPr>
          <a:lstStyle/>
          <a:p>
            <a:pPr marL="0" marR="0" lvl="0" indent="0" algn="just" defTabSz="457200" rtl="0" eaLnBrk="1" fontAlgn="auto" latinLnBrk="0" hangingPunct="1">
              <a:lnSpc>
                <a:spcPct val="100000"/>
              </a:lnSpc>
              <a:spcBef>
                <a:spcPts val="0"/>
              </a:spcBef>
              <a:spcAft>
                <a:spcPts val="0"/>
              </a:spcAft>
              <a:buClrTx/>
              <a:buSzTx/>
              <a:buFontTx/>
              <a:buNone/>
              <a:tabLst/>
              <a:defRPr/>
            </a:pPr>
            <a:r>
              <a:rPr kumimoji="0" lang="en-US" sz="8000" b="1" i="0" u="none" strike="noStrike" kern="1200" cap="none" spc="0" normalizeH="0" baseline="0" noProof="0" dirty="0">
                <a:ln w="22225">
                  <a:solidFill>
                    <a:srgbClr val="54BCDF">
                      <a:lumMod val="75000"/>
                    </a:srgbClr>
                  </a:solidFill>
                  <a:prstDash val="solid"/>
                </a:ln>
                <a:solidFill>
                  <a:srgbClr val="92D050"/>
                </a:solidFill>
                <a:effectLst>
                  <a:outerShdw blurRad="60007" dist="200025" dir="15000000" sy="30000" kx="-1800000" algn="bl" rotWithShape="0">
                    <a:prstClr val="black">
                      <a:alpha val="32000"/>
                    </a:prstClr>
                  </a:outerShdw>
                  <a:reflection blurRad="6350" stA="60000" endA="900" endPos="58000" dir="5400000" sy="-100000" algn="bl" rotWithShape="0"/>
                </a:effectLst>
                <a:uLnTx/>
                <a:uFillTx/>
                <a:latin typeface="Times New Roman" panose="02020603050405020304" pitchFamily="18" charset="0"/>
                <a:ea typeface="+mn-ea"/>
                <a:cs typeface="Times New Roman" panose="02020603050405020304" pitchFamily="18" charset="0"/>
              </a:rPr>
              <a:t>OBJECTIVE</a:t>
            </a:r>
            <a:endParaRPr kumimoji="0" lang="en-IN" sz="8000" b="0" i="0" u="none" strike="noStrike" kern="1200" cap="none" spc="0" normalizeH="0" baseline="0" noProof="0" dirty="0">
              <a:ln>
                <a:solidFill>
                  <a:srgbClr val="54BCDF">
                    <a:lumMod val="75000"/>
                  </a:srgbClr>
                </a:solidFill>
              </a:ln>
              <a:solidFill>
                <a:srgbClr val="92D050"/>
              </a:solidFill>
              <a:effectLst>
                <a:reflection blurRad="6350" stA="60000" endA="900" endPos="58000" dir="5400000" sy="-100000" algn="bl" rotWithShape="0"/>
              </a:effectLst>
              <a:uLnTx/>
              <a:uFillTx/>
              <a:latin typeface="Trebuchet MS" panose="020B0603020202020204"/>
              <a:ea typeface="+mn-ea"/>
              <a:cs typeface="+mn-cs"/>
            </a:endParaRPr>
          </a:p>
        </p:txBody>
      </p:sp>
      <p:sp>
        <p:nvSpPr>
          <p:cNvPr id="6" name="Wave 5">
            <a:extLst>
              <a:ext uri="{FF2B5EF4-FFF2-40B4-BE49-F238E27FC236}">
                <a16:creationId xmlns:a16="http://schemas.microsoft.com/office/drawing/2014/main" id="{C519FEE4-8B63-4062-9CF7-461B9D20A060}"/>
              </a:ext>
            </a:extLst>
          </p:cNvPr>
          <p:cNvSpPr/>
          <p:nvPr/>
        </p:nvSpPr>
        <p:spPr>
          <a:xfrm>
            <a:off x="266930" y="2169994"/>
            <a:ext cx="8003969" cy="4501545"/>
          </a:xfrm>
          <a:prstGeom prst="wave">
            <a:avLst>
              <a:gd name="adj1" fmla="val 6758"/>
              <a:gd name="adj2" fmla="val 0"/>
            </a:avLst>
          </a:prstGeom>
          <a:noFill/>
          <a:ln w="76200" cap="rnd" cmpd="sng" algn="ctr">
            <a:solidFill>
              <a:schemeClr val="tx1"/>
            </a:solidFill>
            <a:prstDash val="solid"/>
          </a:ln>
          <a:effectLst>
            <a:glow rad="63500">
              <a:srgbClr val="969696">
                <a:satMod val="175000"/>
                <a:alpha val="40000"/>
              </a:srgbClr>
            </a:glow>
          </a:effectLst>
        </p:spPr>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IN" sz="1800" b="0" i="0" u="none" strike="noStrike" kern="0" cap="none" spc="0" normalizeH="0" baseline="0" noProof="0" dirty="0">
              <a:ln>
                <a:noFill/>
              </a:ln>
              <a:solidFill>
                <a:prstClr val="white"/>
              </a:solidFill>
              <a:effectLst/>
              <a:uLnTx/>
              <a:uFillTx/>
              <a:latin typeface="Century Gothic" panose="020B0502020202020204"/>
              <a:ea typeface="+mn-ea"/>
              <a:cs typeface="+mn-cs"/>
            </a:endParaRPr>
          </a:p>
        </p:txBody>
      </p:sp>
      <p:sp>
        <p:nvSpPr>
          <p:cNvPr id="8" name="TextBox 7">
            <a:extLst>
              <a:ext uri="{FF2B5EF4-FFF2-40B4-BE49-F238E27FC236}">
                <a16:creationId xmlns:a16="http://schemas.microsoft.com/office/drawing/2014/main" id="{0A2289A5-C29A-4099-8D9B-18EE63FB88A5}"/>
              </a:ext>
            </a:extLst>
          </p:cNvPr>
          <p:cNvSpPr txBox="1"/>
          <p:nvPr/>
        </p:nvSpPr>
        <p:spPr>
          <a:xfrm>
            <a:off x="545039" y="2866494"/>
            <a:ext cx="6458188" cy="3108543"/>
          </a:xfrm>
          <a:prstGeom prst="rect">
            <a:avLst/>
          </a:prstGeom>
          <a:noFill/>
        </p:spPr>
        <p:txBody>
          <a:bodyPr wrap="square">
            <a:spAutoFit/>
          </a:bodyPr>
          <a:lstStyle/>
          <a:p>
            <a:pPr marL="0" marR="0" lvl="0" indent="0" algn="just" defTabSz="457200" rtl="0" eaLnBrk="1" fontAlgn="auto" latinLnBrk="0" hangingPunct="1">
              <a:lnSpc>
                <a:spcPct val="100000"/>
              </a:lnSpc>
              <a:spcBef>
                <a:spcPts val="1000"/>
              </a:spcBef>
              <a:spcAft>
                <a:spcPts val="0"/>
              </a:spcAft>
              <a:buClr>
                <a:srgbClr val="DDDDDD"/>
              </a:buClr>
              <a:buSzPct val="80000"/>
              <a:buFont typeface="Wingdings 3" charset="2"/>
              <a:buNone/>
              <a:tabLst/>
              <a:defRPr/>
            </a:pPr>
            <a:r>
              <a:rPr kumimoji="0" lang="en-US" sz="2800" b="1" i="0" u="none" strike="noStrike" kern="1200" cap="none" spc="0" normalizeH="0" baseline="0" noProof="0" dirty="0">
                <a:ln>
                  <a:noFill/>
                </a:ln>
                <a:solidFill>
                  <a:srgbClr val="92D050"/>
                </a:solidFill>
                <a:effectLst/>
                <a:uLnTx/>
                <a:uFillTx/>
                <a:latin typeface="Microsoft JhengHei UI" panose="020B0604030504040204" pitchFamily="34" charset="-120"/>
                <a:ea typeface="Microsoft JhengHei UI" panose="020B0604030504040204" pitchFamily="34" charset="-120"/>
                <a:cs typeface="+mn-cs"/>
              </a:rPr>
              <a:t>The aim of this proposed system is to expand the profit making possibility of sellers in market and give customers the chance to freely buy food stuffs over the internet without stepping a foot in the market.</a:t>
            </a:r>
          </a:p>
        </p:txBody>
      </p:sp>
      <p:pic>
        <p:nvPicPr>
          <p:cNvPr id="9" name="Picture 8">
            <a:extLst>
              <a:ext uri="{FF2B5EF4-FFF2-40B4-BE49-F238E27FC236}">
                <a16:creationId xmlns:a16="http://schemas.microsoft.com/office/drawing/2014/main" id="{7CC2CB76-66CE-46CC-AD84-A5DC55AE44ED}"/>
              </a:ext>
            </a:extLst>
          </p:cNvPr>
          <p:cNvPicPr>
            <a:picLocks noChangeAspect="1"/>
          </p:cNvPicPr>
          <p:nvPr/>
        </p:nvPicPr>
        <p:blipFill>
          <a:blip r:embed="rId2"/>
          <a:stretch>
            <a:fillRect/>
          </a:stretch>
        </p:blipFill>
        <p:spPr>
          <a:xfrm>
            <a:off x="7556762" y="1768906"/>
            <a:ext cx="4260722" cy="3849268"/>
          </a:xfrm>
          <a:prstGeom prst="round2DiagRect">
            <a:avLst>
              <a:gd name="adj1" fmla="val 16667"/>
              <a:gd name="adj2" fmla="val 0"/>
            </a:avLst>
          </a:prstGeom>
          <a:ln w="88900" cap="sq">
            <a:solidFill>
              <a:srgbClr val="00B050"/>
            </a:solidFill>
            <a:miter lim="800000"/>
          </a:ln>
          <a:effectLst>
            <a:outerShdw blurRad="254000" algn="tl" rotWithShape="0">
              <a:srgbClr val="000000">
                <a:alpha val="43000"/>
              </a:srgbClr>
            </a:outerShdw>
          </a:effectLst>
        </p:spPr>
      </p:pic>
      <p:pic>
        <p:nvPicPr>
          <p:cNvPr id="2" name="Picture 1">
            <a:extLst>
              <a:ext uri="{FF2B5EF4-FFF2-40B4-BE49-F238E27FC236}">
                <a16:creationId xmlns:a16="http://schemas.microsoft.com/office/drawing/2014/main" id="{65A96041-B9D7-4B74-A34B-08F908F155EE}"/>
              </a:ext>
            </a:extLst>
          </p:cNvPr>
          <p:cNvPicPr>
            <a:picLocks noChangeAspect="1"/>
          </p:cNvPicPr>
          <p:nvPr/>
        </p:nvPicPr>
        <p:blipFill>
          <a:blip r:embed="rId3"/>
          <a:stretch>
            <a:fillRect/>
          </a:stretch>
        </p:blipFill>
        <p:spPr>
          <a:xfrm>
            <a:off x="10822433" y="186461"/>
            <a:ext cx="1207113" cy="1201016"/>
          </a:xfrm>
          <a:prstGeom prst="rect">
            <a:avLst/>
          </a:prstGeom>
        </p:spPr>
      </p:pic>
    </p:spTree>
    <p:extLst>
      <p:ext uri="{BB962C8B-B14F-4D97-AF65-F5344CB8AC3E}">
        <p14:creationId xmlns:p14="http://schemas.microsoft.com/office/powerpoint/2010/main" val="16935902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322D32C5-FF4C-4B10-A54A-10D29D0E74EE}"/>
              </a:ext>
            </a:extLst>
          </p:cNvPr>
          <p:cNvSpPr txBox="1"/>
          <p:nvPr/>
        </p:nvSpPr>
        <p:spPr>
          <a:xfrm>
            <a:off x="218541" y="151543"/>
            <a:ext cx="11317184" cy="2308324"/>
          </a:xfrm>
          <a:prstGeom prst="rect">
            <a:avLst/>
          </a:prstGeom>
          <a:noFill/>
        </p:spPr>
        <p:txBody>
          <a:bodyPr wrap="square">
            <a:spAutoFit/>
          </a:bodyPr>
          <a:lstStyle/>
          <a:p>
            <a:pPr marL="0" marR="0" lvl="0" indent="0" defTabSz="457200" rtl="0" eaLnBrk="1" fontAlgn="auto" latinLnBrk="0" hangingPunct="1">
              <a:lnSpc>
                <a:spcPct val="100000"/>
              </a:lnSpc>
              <a:spcBef>
                <a:spcPts val="0"/>
              </a:spcBef>
              <a:spcAft>
                <a:spcPts val="0"/>
              </a:spcAft>
              <a:buClrTx/>
              <a:buSzTx/>
              <a:buFontTx/>
              <a:buNone/>
              <a:tabLst/>
              <a:defRPr/>
            </a:pPr>
            <a:r>
              <a:rPr kumimoji="0" lang="en-US" sz="7200" b="1" i="0" u="none" strike="noStrike" kern="1200" cap="none" spc="0" normalizeH="0" baseline="0" noProof="0" dirty="0">
                <a:ln w="22225">
                  <a:solidFill>
                    <a:srgbClr val="92D050"/>
                  </a:solidFill>
                  <a:prstDash val="solid"/>
                </a:ln>
                <a:solidFill>
                  <a:schemeClr val="accent2">
                    <a:lumMod val="75000"/>
                  </a:schemeClr>
                </a:solidFill>
                <a:effectLst>
                  <a:outerShdw blurRad="60007" dist="200025" dir="15000000" sy="30000" kx="-1800000" algn="bl" rotWithShape="0">
                    <a:prstClr val="black">
                      <a:alpha val="32000"/>
                    </a:prstClr>
                  </a:outerShdw>
                  <a:reflection blurRad="6350" stA="55000" endA="300" endPos="45500" dir="5400000" sy="-100000" algn="bl" rotWithShape="0"/>
                </a:effectLst>
                <a:uLnTx/>
                <a:uFillTx/>
                <a:latin typeface="Times New Roman" panose="02020603050405020304" pitchFamily="18" charset="0"/>
                <a:ea typeface="+mn-ea"/>
                <a:cs typeface="Times New Roman" panose="02020603050405020304" pitchFamily="18" charset="0"/>
              </a:rPr>
              <a:t>APPLICATION TOOLS </a:t>
            </a:r>
          </a:p>
          <a:p>
            <a:pPr marL="0" marR="0" lvl="0" indent="0" defTabSz="457200" rtl="0" eaLnBrk="1" fontAlgn="auto" latinLnBrk="0" hangingPunct="1">
              <a:lnSpc>
                <a:spcPct val="100000"/>
              </a:lnSpc>
              <a:spcBef>
                <a:spcPts val="0"/>
              </a:spcBef>
              <a:spcAft>
                <a:spcPts val="0"/>
              </a:spcAft>
              <a:buClrTx/>
              <a:buSzTx/>
              <a:buFontTx/>
              <a:buNone/>
              <a:tabLst/>
              <a:defRPr/>
            </a:pPr>
            <a:r>
              <a:rPr kumimoji="0" lang="en-US" sz="7200" b="1" i="0" u="none" strike="noStrike" kern="1200" cap="none" spc="0" normalizeH="0" baseline="0" noProof="0" dirty="0">
                <a:ln w="22225">
                  <a:solidFill>
                    <a:srgbClr val="92D050"/>
                  </a:solidFill>
                  <a:prstDash val="solid"/>
                </a:ln>
                <a:solidFill>
                  <a:schemeClr val="accent2">
                    <a:lumMod val="75000"/>
                  </a:schemeClr>
                </a:solidFill>
                <a:effectLst>
                  <a:outerShdw blurRad="60007" dist="200025" dir="15000000" sy="30000" kx="-1800000" algn="bl" rotWithShape="0">
                    <a:prstClr val="black">
                      <a:alpha val="32000"/>
                    </a:prstClr>
                  </a:outerShdw>
                  <a:reflection blurRad="6350" stA="55000" endA="300" endPos="45500" dir="5400000" sy="-100000" algn="bl" rotWithShape="0"/>
                </a:effectLst>
                <a:uLnTx/>
                <a:uFillTx/>
                <a:latin typeface="Times New Roman" panose="02020603050405020304" pitchFamily="18" charset="0"/>
                <a:ea typeface="+mn-ea"/>
                <a:cs typeface="Times New Roman" panose="02020603050405020304" pitchFamily="18" charset="0"/>
              </a:rPr>
              <a:t>USED </a:t>
            </a:r>
            <a:r>
              <a:rPr kumimoji="0" lang="en-US" sz="7200" b="1" i="0" u="none" strike="noStrike" kern="1200" cap="none" spc="0" normalizeH="0" baseline="0" noProof="0" dirty="0">
                <a:ln w="22225">
                  <a:solidFill>
                    <a:srgbClr val="92D050"/>
                  </a:solidFill>
                  <a:prstDash val="solid"/>
                </a:ln>
                <a:solidFill>
                  <a:schemeClr val="accent2">
                    <a:lumMod val="75000"/>
                  </a:schemeClr>
                </a:solidFill>
                <a:effectLst>
                  <a:outerShdw blurRad="60007" dist="200025" dir="15000000" sy="30000" kx="-1800000" algn="bl" rotWithShape="0">
                    <a:prstClr val="black">
                      <a:alpha val="32000"/>
                    </a:prstClr>
                  </a:outerShdw>
                </a:effectLst>
                <a:uLnTx/>
                <a:uFillTx/>
                <a:latin typeface="Times New Roman" panose="02020603050405020304" pitchFamily="18" charset="0"/>
                <a:ea typeface="+mn-ea"/>
                <a:cs typeface="Times New Roman" panose="02020603050405020304" pitchFamily="18" charset="0"/>
              </a:rPr>
              <a:t>:</a:t>
            </a:r>
            <a:endParaRPr kumimoji="0" lang="en-IN" sz="7200" b="0" i="0" u="none" strike="noStrike" kern="1200" cap="none" spc="0" normalizeH="0" baseline="0" noProof="0" dirty="0">
              <a:ln>
                <a:solidFill>
                  <a:srgbClr val="92D050"/>
                </a:solidFill>
              </a:ln>
              <a:solidFill>
                <a:schemeClr val="accent2">
                  <a:lumMod val="75000"/>
                </a:schemeClr>
              </a:solidFill>
              <a:effectLst>
                <a:outerShdw blurRad="60007" dist="200025" dir="15000000" sy="30000" kx="-1800000" algn="bl" rotWithShape="0">
                  <a:prstClr val="black">
                    <a:alpha val="32000"/>
                  </a:prstClr>
                </a:outerShdw>
              </a:effectLst>
              <a:uLnTx/>
              <a:uFillTx/>
              <a:latin typeface="Trebuchet MS" panose="020B0603020202020204"/>
              <a:ea typeface="+mn-ea"/>
              <a:cs typeface="+mn-cs"/>
            </a:endParaRPr>
          </a:p>
        </p:txBody>
      </p:sp>
      <p:sp>
        <p:nvSpPr>
          <p:cNvPr id="9" name="TextBox 8">
            <a:extLst>
              <a:ext uri="{FF2B5EF4-FFF2-40B4-BE49-F238E27FC236}">
                <a16:creationId xmlns:a16="http://schemas.microsoft.com/office/drawing/2014/main" id="{BAEFCDE3-BF03-4985-9243-122B739AC6E9}"/>
              </a:ext>
            </a:extLst>
          </p:cNvPr>
          <p:cNvSpPr txBox="1"/>
          <p:nvPr/>
        </p:nvSpPr>
        <p:spPr>
          <a:xfrm>
            <a:off x="364730" y="3170474"/>
            <a:ext cx="6175612" cy="3170099"/>
          </a:xfrm>
          <a:prstGeom prst="rect">
            <a:avLst/>
          </a:prstGeom>
          <a:noFill/>
        </p:spPr>
        <p:txBody>
          <a:bodyPr wrap="square">
            <a:spAutoFit/>
          </a:bodyPr>
          <a:lstStyle/>
          <a:p>
            <a:pPr marL="0" marR="0" lvl="0" indent="0" algn="just" defTabSz="457200" rtl="0" eaLnBrk="1" fontAlgn="auto" latinLnBrk="0" hangingPunct="1">
              <a:lnSpc>
                <a:spcPct val="100000"/>
              </a:lnSpc>
              <a:spcBef>
                <a:spcPts val="0"/>
              </a:spcBef>
              <a:spcAft>
                <a:spcPts val="0"/>
              </a:spcAft>
              <a:buClrTx/>
              <a:buSzTx/>
              <a:buFontTx/>
              <a:buNone/>
              <a:tabLst/>
              <a:defRPr/>
            </a:pPr>
            <a:r>
              <a:rPr kumimoji="0" lang="en-US" sz="3200" b="1" i="0" u="none" strike="noStrike" kern="1200" cap="none" spc="0" normalizeH="0" baseline="0" noProof="0" dirty="0">
                <a:ln>
                  <a:noFill/>
                </a:ln>
                <a:solidFill>
                  <a:schemeClr val="accent2">
                    <a:lumMod val="75000"/>
                  </a:schemeClr>
                </a:solidFill>
                <a:effectLst/>
                <a:uLnTx/>
                <a:uFillTx/>
                <a:latin typeface="Microsoft JhengHei UI" panose="020B0604030504040204" pitchFamily="34" charset="-120"/>
                <a:ea typeface="Microsoft JhengHei UI" panose="020B0604030504040204" pitchFamily="34" charset="-120"/>
                <a:cs typeface="+mn-cs"/>
              </a:rPr>
              <a:t>                           </a:t>
            </a:r>
            <a:r>
              <a:rPr kumimoji="0" lang="en-US" sz="2800" b="1" i="0" u="none" strike="noStrike" kern="1200" cap="none" spc="0" normalizeH="0" baseline="0" noProof="0" dirty="0">
                <a:ln>
                  <a:noFill/>
                </a:ln>
                <a:solidFill>
                  <a:srgbClr val="92D050"/>
                </a:solidFill>
                <a:effectLst/>
                <a:uLnTx/>
                <a:uFillTx/>
                <a:latin typeface="Microsoft JhengHei UI" panose="020B0604030504040204" pitchFamily="34" charset="-120"/>
                <a:ea typeface="Microsoft JhengHei UI" panose="020B0604030504040204" pitchFamily="34" charset="-120"/>
                <a:cs typeface="+mn-cs"/>
              </a:rPr>
              <a:t>A programming tool or software development tool is a compute program that software developer use to create, debug, maintain, or otherwise support other programs and applications. </a:t>
            </a:r>
          </a:p>
        </p:txBody>
      </p:sp>
      <p:pic>
        <p:nvPicPr>
          <p:cNvPr id="10" name="Content Placeholder 3">
            <a:extLst>
              <a:ext uri="{FF2B5EF4-FFF2-40B4-BE49-F238E27FC236}">
                <a16:creationId xmlns:a16="http://schemas.microsoft.com/office/drawing/2014/main" id="{FF4527F0-24CC-4289-9867-9BE3DB7F3DE2}"/>
              </a:ext>
            </a:extLst>
          </p:cNvPr>
          <p:cNvPicPr>
            <a:picLocks noChangeAspect="1"/>
          </p:cNvPicPr>
          <p:nvPr/>
        </p:nvPicPr>
        <p:blipFill rotWithShape="1">
          <a:blip r:embed="rId2"/>
          <a:srcRect l="3922" t="5531" r="2941" b="5095"/>
          <a:stretch/>
        </p:blipFill>
        <p:spPr>
          <a:xfrm>
            <a:off x="7132030" y="2027474"/>
            <a:ext cx="4562665" cy="3479021"/>
          </a:xfrm>
          <a:prstGeom prst="roundRect">
            <a:avLst>
              <a:gd name="adj" fmla="val 8594"/>
            </a:avLst>
          </a:prstGeom>
          <a:solidFill>
            <a:srgbClr val="FFFFFF">
              <a:shade val="85000"/>
            </a:srgbClr>
          </a:solidFill>
          <a:ln w="76200">
            <a:solidFill>
              <a:srgbClr val="FFC000"/>
            </a:solidFill>
          </a:ln>
          <a:effectLst>
            <a:reflection blurRad="12700" stA="38000" endPos="28000" dist="5000" dir="5400000" sy="-100000" algn="bl" rotWithShape="0"/>
          </a:effectLst>
        </p:spPr>
      </p:pic>
      <p:pic>
        <p:nvPicPr>
          <p:cNvPr id="2" name="Picture 1">
            <a:extLst>
              <a:ext uri="{FF2B5EF4-FFF2-40B4-BE49-F238E27FC236}">
                <a16:creationId xmlns:a16="http://schemas.microsoft.com/office/drawing/2014/main" id="{71679230-7938-448A-9E0F-F9EC362EC235}"/>
              </a:ext>
            </a:extLst>
          </p:cNvPr>
          <p:cNvPicPr>
            <a:picLocks noChangeAspect="1"/>
          </p:cNvPicPr>
          <p:nvPr/>
        </p:nvPicPr>
        <p:blipFill>
          <a:blip r:embed="rId3"/>
          <a:stretch>
            <a:fillRect/>
          </a:stretch>
        </p:blipFill>
        <p:spPr>
          <a:xfrm>
            <a:off x="10766346" y="151543"/>
            <a:ext cx="1207113" cy="1201016"/>
          </a:xfrm>
          <a:prstGeom prst="rect">
            <a:avLst/>
          </a:prstGeom>
        </p:spPr>
      </p:pic>
    </p:spTree>
    <p:extLst>
      <p:ext uri="{BB962C8B-B14F-4D97-AF65-F5344CB8AC3E}">
        <p14:creationId xmlns:p14="http://schemas.microsoft.com/office/powerpoint/2010/main" val="33245943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90AEDE7-41B2-4855-8C0D-451DFD53D428}"/>
              </a:ext>
            </a:extLst>
          </p:cNvPr>
          <p:cNvSpPr txBox="1"/>
          <p:nvPr/>
        </p:nvSpPr>
        <p:spPr>
          <a:xfrm>
            <a:off x="312859" y="144623"/>
            <a:ext cx="6175168" cy="1323439"/>
          </a:xfrm>
          <a:prstGeom prst="rect">
            <a:avLst/>
          </a:prstGeom>
          <a:noFill/>
        </p:spPr>
        <p:txBody>
          <a:bodyPr wrap="square">
            <a:spAutoFit/>
          </a:bodyPr>
          <a:lstStyle/>
          <a:p>
            <a:pPr marL="0" marR="0" lvl="0" indent="0" algn="just" defTabSz="457200" rtl="0" eaLnBrk="1" fontAlgn="auto" latinLnBrk="0" hangingPunct="1">
              <a:lnSpc>
                <a:spcPct val="100000"/>
              </a:lnSpc>
              <a:spcBef>
                <a:spcPts val="0"/>
              </a:spcBef>
              <a:spcAft>
                <a:spcPts val="0"/>
              </a:spcAft>
              <a:buClrTx/>
              <a:buSzTx/>
              <a:buFontTx/>
              <a:buNone/>
              <a:tabLst/>
              <a:defRPr/>
            </a:pPr>
            <a:r>
              <a:rPr kumimoji="0" lang="en-US" sz="8000" b="1" i="0" strike="noStrike" kern="1200" cap="none" spc="0" normalizeH="0" baseline="0" noProof="0" dirty="0">
                <a:ln w="22225">
                  <a:solidFill>
                    <a:srgbClr val="92D050"/>
                  </a:solidFill>
                  <a:prstDash val="solid"/>
                </a:ln>
                <a:solidFill>
                  <a:schemeClr val="accent2">
                    <a:lumMod val="75000"/>
                  </a:schemeClr>
                </a:solidFill>
                <a:effectLst>
                  <a:outerShdw blurRad="60007" dist="200025" dir="15000000" sy="30000" kx="-1800000" algn="bl" rotWithShape="0">
                    <a:prstClr val="black">
                      <a:alpha val="32000"/>
                    </a:prstClr>
                  </a:outerShdw>
                  <a:reflection blurRad="6350" stA="60000" endA="900" endPos="58000" dir="5400000" sy="-100000" algn="bl" rotWithShape="0"/>
                </a:effectLst>
                <a:uLnTx/>
                <a:uFillTx/>
                <a:latin typeface="Times New Roman" panose="02020603050405020304" pitchFamily="18" charset="0"/>
                <a:ea typeface="+mn-ea"/>
                <a:cs typeface="Times New Roman" panose="02020603050405020304" pitchFamily="18" charset="0"/>
              </a:rPr>
              <a:t>FRONT END</a:t>
            </a:r>
            <a:endParaRPr kumimoji="0" lang="en-IN" sz="8000" b="0" i="0" strike="noStrike" kern="1200" cap="none" spc="0" normalizeH="0" baseline="0" noProof="0" dirty="0">
              <a:ln>
                <a:solidFill>
                  <a:srgbClr val="92D050"/>
                </a:solidFill>
              </a:ln>
              <a:solidFill>
                <a:schemeClr val="accent2">
                  <a:lumMod val="75000"/>
                </a:schemeClr>
              </a:solidFill>
              <a:effectLst>
                <a:reflection blurRad="6350" stA="60000" endA="900" endPos="58000" dir="5400000" sy="-100000" algn="bl" rotWithShape="0"/>
              </a:effectLst>
              <a:uLnTx/>
              <a:uFillTx/>
              <a:latin typeface="Trebuchet MS" panose="020B0603020202020204"/>
              <a:ea typeface="+mn-ea"/>
              <a:cs typeface="+mn-cs"/>
            </a:endParaRPr>
          </a:p>
        </p:txBody>
      </p:sp>
      <p:pic>
        <p:nvPicPr>
          <p:cNvPr id="6" name="Content Placeholder 3">
            <a:extLst>
              <a:ext uri="{FF2B5EF4-FFF2-40B4-BE49-F238E27FC236}">
                <a16:creationId xmlns:a16="http://schemas.microsoft.com/office/drawing/2014/main" id="{AFC9B6F4-9A7E-43FA-9EDA-ADEB11F8E95B}"/>
              </a:ext>
            </a:extLst>
          </p:cNvPr>
          <p:cNvPicPr>
            <a:picLocks noChangeAspect="1"/>
          </p:cNvPicPr>
          <p:nvPr/>
        </p:nvPicPr>
        <p:blipFill rotWithShape="1">
          <a:blip r:embed="rId2"/>
          <a:srcRect l="12006" t="-2005" r="67409"/>
          <a:stretch/>
        </p:blipFill>
        <p:spPr>
          <a:xfrm>
            <a:off x="765109" y="2291861"/>
            <a:ext cx="2028093" cy="2274277"/>
          </a:xfrm>
          <a:prstGeom prst="roundRect">
            <a:avLst>
              <a:gd name="adj" fmla="val 4167"/>
            </a:avLst>
          </a:prstGeom>
          <a:solidFill>
            <a:srgbClr val="FFFFFF"/>
          </a:solidFill>
          <a:ln w="76200" cap="sq">
            <a:solidFill>
              <a:schemeClr val="accent2">
                <a:lumMod val="75000"/>
              </a:schemeClr>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sp>
        <p:nvSpPr>
          <p:cNvPr id="8" name="TextBox 7">
            <a:extLst>
              <a:ext uri="{FF2B5EF4-FFF2-40B4-BE49-F238E27FC236}">
                <a16:creationId xmlns:a16="http://schemas.microsoft.com/office/drawing/2014/main" id="{435047C7-5CA1-400A-B51C-DE8D5076DE84}"/>
              </a:ext>
            </a:extLst>
          </p:cNvPr>
          <p:cNvSpPr txBox="1"/>
          <p:nvPr/>
        </p:nvSpPr>
        <p:spPr>
          <a:xfrm>
            <a:off x="3507204" y="2771234"/>
            <a:ext cx="6442911" cy="3416320"/>
          </a:xfrm>
          <a:prstGeom prst="rect">
            <a:avLst/>
          </a:prstGeom>
          <a:noFill/>
        </p:spPr>
        <p:txBody>
          <a:bodyPr wrap="square">
            <a:spAutoFit/>
          </a:bodyPr>
          <a:lstStyle/>
          <a:p>
            <a:pPr marL="342900" marR="0" lvl="0" indent="-342900" algn="just" defTabSz="457200" rtl="0" eaLnBrk="1" fontAlgn="auto" latinLnBrk="0" hangingPunct="1">
              <a:lnSpc>
                <a:spcPct val="100000"/>
              </a:lnSpc>
              <a:spcBef>
                <a:spcPts val="0"/>
              </a:spcBef>
              <a:spcAft>
                <a:spcPts val="0"/>
              </a:spcAft>
              <a:buClr>
                <a:schemeClr val="accent2">
                  <a:lumMod val="75000"/>
                </a:schemeClr>
              </a:buClr>
              <a:buSzTx/>
              <a:buFont typeface="Wingdings" panose="05000000000000000000" pitchFamily="2" charset="2"/>
              <a:buChar char="v"/>
              <a:tabLst/>
              <a:defRPr/>
            </a:pPr>
            <a:r>
              <a:rPr kumimoji="0" lang="en-US" sz="2400" b="1" i="0" u="none" strike="noStrike" kern="1200" cap="none" spc="0" normalizeH="0" baseline="0" noProof="0" dirty="0">
                <a:ln>
                  <a:noFill/>
                </a:ln>
                <a:solidFill>
                  <a:schemeClr val="accent2">
                    <a:lumMod val="75000"/>
                  </a:schemeClr>
                </a:solidFill>
                <a:effectLst/>
                <a:uLnTx/>
                <a:uFillTx/>
                <a:latin typeface="Microsoft JhengHei UI" panose="020B0604030504040204" pitchFamily="34" charset="-120"/>
                <a:ea typeface="Microsoft JhengHei UI" panose="020B0604030504040204" pitchFamily="34" charset="-120"/>
                <a:cs typeface="+mn-cs"/>
              </a:rPr>
              <a:t>Tim Berners-Lee </a:t>
            </a:r>
            <a:r>
              <a:rPr kumimoji="0" lang="en-US" sz="2400" b="1" i="0" u="none" strike="noStrike" kern="1200" cap="none" spc="0" normalizeH="0" baseline="0" noProof="0" dirty="0">
                <a:ln>
                  <a:noFill/>
                </a:ln>
                <a:solidFill>
                  <a:srgbClr val="92D050"/>
                </a:solidFill>
                <a:effectLst/>
                <a:uLnTx/>
                <a:uFillTx/>
                <a:latin typeface="Microsoft JhengHei UI" panose="020B0604030504040204" pitchFamily="34" charset="-120"/>
                <a:ea typeface="Microsoft JhengHei UI" panose="020B0604030504040204" pitchFamily="34" charset="-120"/>
                <a:cs typeface="+mn-cs"/>
              </a:rPr>
              <a:t>specified HTML and wrote the browser and server software in late 1990.  </a:t>
            </a:r>
          </a:p>
          <a:p>
            <a:pPr marL="342900" marR="0" lvl="0" indent="-342900" algn="just" defTabSz="457200" rtl="0" eaLnBrk="1" fontAlgn="auto" latinLnBrk="0" hangingPunct="1">
              <a:lnSpc>
                <a:spcPct val="100000"/>
              </a:lnSpc>
              <a:spcBef>
                <a:spcPts val="0"/>
              </a:spcBef>
              <a:spcAft>
                <a:spcPts val="0"/>
              </a:spcAft>
              <a:buClr>
                <a:schemeClr val="accent2">
                  <a:lumMod val="75000"/>
                </a:schemeClr>
              </a:buClr>
              <a:buSzTx/>
              <a:buFont typeface="Wingdings" panose="05000000000000000000" pitchFamily="2" charset="2"/>
              <a:buChar char="v"/>
              <a:tabLst/>
              <a:defRPr/>
            </a:pPr>
            <a:endParaRPr kumimoji="0" lang="en-US" sz="2400" b="1" i="0" u="none" strike="noStrike" kern="1200" cap="none" spc="0" normalizeH="0" baseline="0" noProof="0" dirty="0">
              <a:ln>
                <a:noFill/>
              </a:ln>
              <a:solidFill>
                <a:srgbClr val="92D050"/>
              </a:solidFill>
              <a:effectLst/>
              <a:uLnTx/>
              <a:uFillTx/>
              <a:latin typeface="Microsoft JhengHei UI" panose="020B0604030504040204" pitchFamily="34" charset="-120"/>
              <a:ea typeface="Microsoft JhengHei UI" panose="020B0604030504040204" pitchFamily="34" charset="-120"/>
              <a:cs typeface="+mn-cs"/>
            </a:endParaRPr>
          </a:p>
          <a:p>
            <a:pPr marL="342900" marR="0" lvl="0" indent="-342900" algn="just" defTabSz="457200" rtl="0" eaLnBrk="1" fontAlgn="auto" latinLnBrk="0" hangingPunct="1">
              <a:lnSpc>
                <a:spcPct val="100000"/>
              </a:lnSpc>
              <a:spcBef>
                <a:spcPts val="0"/>
              </a:spcBef>
              <a:spcAft>
                <a:spcPts val="0"/>
              </a:spcAft>
              <a:buClr>
                <a:schemeClr val="accent2">
                  <a:lumMod val="75000"/>
                </a:schemeClr>
              </a:buClr>
              <a:buSzTx/>
              <a:buFont typeface="Wingdings" panose="05000000000000000000" pitchFamily="2" charset="2"/>
              <a:buChar char="v"/>
              <a:tabLst/>
              <a:defRPr/>
            </a:pPr>
            <a:r>
              <a:rPr kumimoji="0" lang="en-US" sz="2400" b="1" i="0" u="none" strike="noStrike" kern="1200" cap="none" spc="0" normalizeH="0" baseline="0" noProof="0" dirty="0">
                <a:ln>
                  <a:noFill/>
                </a:ln>
                <a:solidFill>
                  <a:srgbClr val="92D050"/>
                </a:solidFill>
                <a:effectLst/>
                <a:uLnTx/>
                <a:uFillTx/>
                <a:latin typeface="Microsoft JhengHei UI" panose="020B0604030504040204" pitchFamily="34" charset="-120"/>
                <a:ea typeface="Microsoft JhengHei UI" panose="020B0604030504040204" pitchFamily="34" charset="-120"/>
                <a:cs typeface="+mn-cs"/>
              </a:rPr>
              <a:t>The </a:t>
            </a:r>
            <a:r>
              <a:rPr kumimoji="0" lang="en-US" sz="2400" b="1" i="0" u="none" strike="noStrike" kern="1200" cap="none" spc="0" normalizeH="0" baseline="0" noProof="0" dirty="0">
                <a:ln>
                  <a:noFill/>
                </a:ln>
                <a:solidFill>
                  <a:schemeClr val="accent2">
                    <a:lumMod val="75000"/>
                  </a:schemeClr>
                </a:solidFill>
                <a:effectLst/>
                <a:uLnTx/>
                <a:uFillTx/>
                <a:latin typeface="Microsoft JhengHei UI" panose="020B0604030504040204" pitchFamily="34" charset="-120"/>
                <a:ea typeface="Microsoft JhengHei UI" panose="020B0604030504040204" pitchFamily="34" charset="-120"/>
                <a:cs typeface="+mn-cs"/>
              </a:rPr>
              <a:t>Hyper Text Markup Language</a:t>
            </a:r>
            <a:r>
              <a:rPr kumimoji="0" lang="en-US" sz="2400" b="1" i="0" u="none" strike="noStrike" kern="1200" cap="none" spc="0" normalizeH="0" baseline="0" noProof="0" dirty="0">
                <a:ln>
                  <a:noFill/>
                </a:ln>
                <a:solidFill>
                  <a:srgbClr val="92D050"/>
                </a:solidFill>
                <a:effectLst/>
                <a:uLnTx/>
                <a:uFillTx/>
                <a:latin typeface="Microsoft JhengHei UI" panose="020B0604030504040204" pitchFamily="34" charset="-120"/>
                <a:ea typeface="Microsoft JhengHei UI" panose="020B0604030504040204" pitchFamily="34" charset="-120"/>
                <a:cs typeface="+mn-cs"/>
              </a:rPr>
              <a:t>, or HTML is the standard markup language for documents designed to be displayed in a web browser.</a:t>
            </a:r>
          </a:p>
          <a:p>
            <a:pPr marR="0" lvl="0" algn="just" defTabSz="457200" rtl="0" eaLnBrk="1" fontAlgn="auto" latinLnBrk="0" hangingPunct="1">
              <a:lnSpc>
                <a:spcPct val="100000"/>
              </a:lnSpc>
              <a:spcBef>
                <a:spcPts val="0"/>
              </a:spcBef>
              <a:spcAft>
                <a:spcPts val="0"/>
              </a:spcAft>
              <a:buClr>
                <a:schemeClr val="accent2">
                  <a:lumMod val="75000"/>
                </a:schemeClr>
              </a:buClr>
              <a:buSzTx/>
              <a:tabLst/>
              <a:defRPr/>
            </a:pPr>
            <a:endParaRPr kumimoji="0" lang="en-US" sz="2400" b="1" i="0" u="none" strike="noStrike" kern="1200" cap="none" spc="0" normalizeH="0" baseline="0" noProof="0" dirty="0">
              <a:ln>
                <a:noFill/>
              </a:ln>
              <a:solidFill>
                <a:srgbClr val="92D050"/>
              </a:solidFill>
              <a:effectLst/>
              <a:uLnTx/>
              <a:uFillTx/>
              <a:latin typeface="Microsoft JhengHei UI" panose="020B0604030504040204" pitchFamily="34" charset="-120"/>
              <a:ea typeface="Microsoft JhengHei UI" panose="020B0604030504040204" pitchFamily="34" charset="-120"/>
              <a:cs typeface="+mn-cs"/>
            </a:endParaRPr>
          </a:p>
        </p:txBody>
      </p:sp>
      <p:pic>
        <p:nvPicPr>
          <p:cNvPr id="2" name="Picture 1">
            <a:extLst>
              <a:ext uri="{FF2B5EF4-FFF2-40B4-BE49-F238E27FC236}">
                <a16:creationId xmlns:a16="http://schemas.microsoft.com/office/drawing/2014/main" id="{75B1250D-EABB-4B53-BE4F-5D2740728455}"/>
              </a:ext>
            </a:extLst>
          </p:cNvPr>
          <p:cNvPicPr>
            <a:picLocks noChangeAspect="1"/>
          </p:cNvPicPr>
          <p:nvPr/>
        </p:nvPicPr>
        <p:blipFill>
          <a:blip r:embed="rId3"/>
          <a:stretch>
            <a:fillRect/>
          </a:stretch>
        </p:blipFill>
        <p:spPr>
          <a:xfrm>
            <a:off x="10858527" y="120560"/>
            <a:ext cx="1207113" cy="1201016"/>
          </a:xfrm>
          <a:prstGeom prst="rect">
            <a:avLst/>
          </a:prstGeom>
        </p:spPr>
      </p:pic>
    </p:spTree>
    <p:extLst>
      <p:ext uri="{BB962C8B-B14F-4D97-AF65-F5344CB8AC3E}">
        <p14:creationId xmlns:p14="http://schemas.microsoft.com/office/powerpoint/2010/main" val="10030420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99E9F72-49F1-4E55-9197-C7902D6EA206}"/>
              </a:ext>
            </a:extLst>
          </p:cNvPr>
          <p:cNvSpPr txBox="1"/>
          <p:nvPr/>
        </p:nvSpPr>
        <p:spPr>
          <a:xfrm>
            <a:off x="302196" y="0"/>
            <a:ext cx="6175168" cy="1323439"/>
          </a:xfrm>
          <a:prstGeom prst="rect">
            <a:avLst/>
          </a:prstGeom>
          <a:noFill/>
        </p:spPr>
        <p:txBody>
          <a:bodyPr wrap="square">
            <a:spAutoFit/>
          </a:bodyPr>
          <a:lstStyle/>
          <a:p>
            <a:pPr marL="0" marR="0" lvl="0" indent="0" algn="just" defTabSz="457200" rtl="0" eaLnBrk="1" fontAlgn="auto" latinLnBrk="0" hangingPunct="1">
              <a:lnSpc>
                <a:spcPct val="100000"/>
              </a:lnSpc>
              <a:spcBef>
                <a:spcPts val="0"/>
              </a:spcBef>
              <a:spcAft>
                <a:spcPts val="0"/>
              </a:spcAft>
              <a:buClrTx/>
              <a:buSzTx/>
              <a:buFontTx/>
              <a:buNone/>
              <a:tabLst/>
              <a:defRPr/>
            </a:pPr>
            <a:r>
              <a:rPr kumimoji="0" lang="en-US" sz="8000" b="1" i="0" u="none" strike="noStrike" kern="1200" cap="none" spc="0" normalizeH="0" baseline="0" noProof="0" dirty="0">
                <a:ln w="22225">
                  <a:solidFill>
                    <a:srgbClr val="92D050"/>
                  </a:solidFill>
                  <a:prstDash val="solid"/>
                </a:ln>
                <a:solidFill>
                  <a:schemeClr val="accent2">
                    <a:lumMod val="75000"/>
                  </a:schemeClr>
                </a:solidFill>
                <a:effectLst>
                  <a:outerShdw blurRad="60007" dist="200025" dir="15000000" sy="30000" kx="-1800000" algn="bl" rotWithShape="0">
                    <a:prstClr val="black">
                      <a:alpha val="32000"/>
                    </a:prstClr>
                  </a:outerShdw>
                  <a:reflection blurRad="6350" stA="60000" endA="900" endPos="58000" dir="5400000" sy="-100000" algn="bl" rotWithShape="0"/>
                </a:effectLst>
                <a:uLnTx/>
                <a:uFillTx/>
                <a:latin typeface="Times New Roman" panose="02020603050405020304" pitchFamily="18" charset="0"/>
                <a:ea typeface="+mn-ea"/>
                <a:cs typeface="Times New Roman" panose="02020603050405020304" pitchFamily="18" charset="0"/>
              </a:rPr>
              <a:t>FRONT END</a:t>
            </a:r>
            <a:endParaRPr kumimoji="0" lang="en-IN" sz="8000" b="0" i="0" u="none" strike="noStrike" kern="1200" cap="none" spc="0" normalizeH="0" baseline="0" noProof="0" dirty="0">
              <a:ln>
                <a:solidFill>
                  <a:srgbClr val="92D050"/>
                </a:solidFill>
              </a:ln>
              <a:solidFill>
                <a:schemeClr val="accent2">
                  <a:lumMod val="75000"/>
                </a:schemeClr>
              </a:solidFill>
              <a:effectLst>
                <a:reflection blurRad="6350" stA="60000" endA="900" endPos="58000" dir="5400000" sy="-100000" algn="bl" rotWithShape="0"/>
              </a:effectLst>
              <a:uLnTx/>
              <a:uFillTx/>
              <a:latin typeface="Trebuchet MS" panose="020B0603020202020204"/>
              <a:ea typeface="+mn-ea"/>
              <a:cs typeface="+mn-cs"/>
            </a:endParaRPr>
          </a:p>
        </p:txBody>
      </p:sp>
      <p:sp>
        <p:nvSpPr>
          <p:cNvPr id="4" name="TextBox 3">
            <a:extLst>
              <a:ext uri="{FF2B5EF4-FFF2-40B4-BE49-F238E27FC236}">
                <a16:creationId xmlns:a16="http://schemas.microsoft.com/office/drawing/2014/main" id="{C8E0375C-76D0-491C-88BF-B69F0DBED32D}"/>
              </a:ext>
            </a:extLst>
          </p:cNvPr>
          <p:cNvSpPr txBox="1"/>
          <p:nvPr/>
        </p:nvSpPr>
        <p:spPr>
          <a:xfrm>
            <a:off x="563788" y="2664003"/>
            <a:ext cx="6101860" cy="2677656"/>
          </a:xfrm>
          <a:prstGeom prst="rect">
            <a:avLst/>
          </a:prstGeom>
          <a:noFill/>
        </p:spPr>
        <p:txBody>
          <a:bodyPr wrap="square">
            <a:spAutoFit/>
          </a:bodyPr>
          <a:lstStyle/>
          <a:p>
            <a:pPr marL="342900" marR="0" lvl="0" indent="-342900" algn="just" defTabSz="457200" rtl="0" eaLnBrk="1" fontAlgn="auto" latinLnBrk="0" hangingPunct="1">
              <a:lnSpc>
                <a:spcPct val="100000"/>
              </a:lnSpc>
              <a:spcBef>
                <a:spcPts val="0"/>
              </a:spcBef>
              <a:spcAft>
                <a:spcPts val="0"/>
              </a:spcAft>
              <a:buClr>
                <a:schemeClr val="accent2">
                  <a:lumMod val="75000"/>
                </a:schemeClr>
              </a:buClr>
              <a:buSzTx/>
              <a:buFont typeface="Wingdings" panose="05000000000000000000" pitchFamily="2" charset="2"/>
              <a:buChar char="v"/>
              <a:tabLst/>
              <a:defRPr/>
            </a:pPr>
            <a:r>
              <a:rPr kumimoji="0" lang="en-US" sz="2400" b="1" i="0" u="none" strike="noStrike" kern="1200" cap="none" spc="0" normalizeH="0" baseline="0" noProof="0" dirty="0">
                <a:ln>
                  <a:noFill/>
                </a:ln>
                <a:solidFill>
                  <a:schemeClr val="accent2">
                    <a:lumMod val="75000"/>
                  </a:schemeClr>
                </a:solidFill>
                <a:effectLst/>
                <a:uLnTx/>
                <a:uFillTx/>
                <a:latin typeface="Microsoft JhengHei UI" panose="020B0604030504040204" pitchFamily="34" charset="-120"/>
                <a:ea typeface="Microsoft JhengHei UI" panose="020B0604030504040204" pitchFamily="34" charset="-120"/>
                <a:cs typeface="+mn-cs"/>
              </a:rPr>
              <a:t>Cascading Style Sheets </a:t>
            </a:r>
            <a:r>
              <a:rPr kumimoji="0" lang="en-US" sz="2400" b="1" i="0" u="none" strike="noStrike" kern="1200" cap="none" spc="0" normalizeH="0" baseline="0" noProof="0" dirty="0">
                <a:ln>
                  <a:noFill/>
                </a:ln>
                <a:solidFill>
                  <a:srgbClr val="92D050"/>
                </a:solidFill>
                <a:effectLst/>
                <a:uLnTx/>
                <a:uFillTx/>
                <a:latin typeface="Microsoft JhengHei UI" panose="020B0604030504040204" pitchFamily="34" charset="-120"/>
                <a:ea typeface="Microsoft JhengHei UI" panose="020B0604030504040204" pitchFamily="34" charset="-120"/>
                <a:cs typeface="+mn-cs"/>
              </a:rPr>
              <a:t>(CSS) is a style sheet language.</a:t>
            </a:r>
          </a:p>
          <a:p>
            <a:pPr marL="342900" marR="0" lvl="0" indent="-342900" algn="just" defTabSz="457200" rtl="0" eaLnBrk="1" fontAlgn="auto" latinLnBrk="0" hangingPunct="1">
              <a:lnSpc>
                <a:spcPct val="100000"/>
              </a:lnSpc>
              <a:spcBef>
                <a:spcPts val="0"/>
              </a:spcBef>
              <a:spcAft>
                <a:spcPts val="0"/>
              </a:spcAft>
              <a:buClr>
                <a:schemeClr val="accent2">
                  <a:lumMod val="75000"/>
                </a:schemeClr>
              </a:buClr>
              <a:buSzTx/>
              <a:buFont typeface="Wingdings" panose="05000000000000000000" pitchFamily="2" charset="2"/>
              <a:buChar char="v"/>
              <a:tabLst/>
              <a:defRPr/>
            </a:pPr>
            <a:endParaRPr kumimoji="0" lang="en-US" sz="2400" b="1" i="0" u="none" strike="noStrike" kern="1200" cap="none" spc="0" normalizeH="0" baseline="0" noProof="0" dirty="0">
              <a:ln>
                <a:noFill/>
              </a:ln>
              <a:solidFill>
                <a:srgbClr val="92D050"/>
              </a:solidFill>
              <a:effectLst/>
              <a:uLnTx/>
              <a:uFillTx/>
              <a:latin typeface="Microsoft JhengHei UI" panose="020B0604030504040204" pitchFamily="34" charset="-120"/>
              <a:ea typeface="Microsoft JhengHei UI" panose="020B0604030504040204" pitchFamily="34" charset="-120"/>
              <a:cs typeface="+mn-cs"/>
            </a:endParaRPr>
          </a:p>
          <a:p>
            <a:pPr marL="342900" marR="0" lvl="0" indent="-342900" algn="just" defTabSz="457200" rtl="0" eaLnBrk="1" fontAlgn="auto" latinLnBrk="0" hangingPunct="1">
              <a:lnSpc>
                <a:spcPct val="100000"/>
              </a:lnSpc>
              <a:spcBef>
                <a:spcPts val="0"/>
              </a:spcBef>
              <a:spcAft>
                <a:spcPts val="0"/>
              </a:spcAft>
              <a:buClr>
                <a:schemeClr val="accent2">
                  <a:lumMod val="75000"/>
                </a:schemeClr>
              </a:buClr>
              <a:buSzTx/>
              <a:buFont typeface="Wingdings" panose="05000000000000000000" pitchFamily="2" charset="2"/>
              <a:buChar char="v"/>
              <a:tabLst/>
              <a:defRPr/>
            </a:pPr>
            <a:r>
              <a:rPr kumimoji="0" lang="en-US" sz="2400" b="1" i="0" u="none" strike="noStrike" kern="1200" cap="none" spc="0" normalizeH="0" baseline="0" noProof="0" dirty="0">
                <a:ln>
                  <a:noFill/>
                </a:ln>
                <a:solidFill>
                  <a:srgbClr val="92D050"/>
                </a:solidFill>
                <a:effectLst/>
                <a:uLnTx/>
                <a:uFillTx/>
                <a:latin typeface="Microsoft JhengHei UI" panose="020B0604030504040204" pitchFamily="34" charset="-120"/>
                <a:ea typeface="Microsoft JhengHei UI" panose="020B0604030504040204" pitchFamily="34" charset="-120"/>
                <a:cs typeface="+mn-cs"/>
              </a:rPr>
              <a:t>It used for describing the presentation of a document written in a markup language such as HTML.</a:t>
            </a:r>
          </a:p>
        </p:txBody>
      </p:sp>
      <p:pic>
        <p:nvPicPr>
          <p:cNvPr id="6" name="Content Placeholder 3">
            <a:extLst>
              <a:ext uri="{FF2B5EF4-FFF2-40B4-BE49-F238E27FC236}">
                <a16:creationId xmlns:a16="http://schemas.microsoft.com/office/drawing/2014/main" id="{6CC3DE8E-000F-4E20-83DE-1AF9E15F9306}"/>
              </a:ext>
            </a:extLst>
          </p:cNvPr>
          <p:cNvPicPr>
            <a:picLocks noChangeAspect="1"/>
          </p:cNvPicPr>
          <p:nvPr/>
        </p:nvPicPr>
        <p:blipFill rotWithShape="1">
          <a:blip r:embed="rId2"/>
          <a:srcRect l="39741" t="-2974" r="39491" b="-1"/>
          <a:stretch/>
        </p:blipFill>
        <p:spPr>
          <a:xfrm>
            <a:off x="7214111" y="1847840"/>
            <a:ext cx="2411151" cy="2495561"/>
          </a:xfrm>
          <a:prstGeom prst="roundRect">
            <a:avLst>
              <a:gd name="adj" fmla="val 4167"/>
            </a:avLst>
          </a:prstGeom>
          <a:solidFill>
            <a:srgbClr val="FFFFFF"/>
          </a:solidFill>
          <a:ln w="76200" cap="sq">
            <a:solidFill>
              <a:schemeClr val="accent2">
                <a:lumMod val="75000"/>
              </a:schemeClr>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pic>
        <p:nvPicPr>
          <p:cNvPr id="7" name="Picture 6">
            <a:extLst>
              <a:ext uri="{FF2B5EF4-FFF2-40B4-BE49-F238E27FC236}">
                <a16:creationId xmlns:a16="http://schemas.microsoft.com/office/drawing/2014/main" id="{5AF6BE55-7BAD-4A92-9FAD-AABA5649D759}"/>
              </a:ext>
            </a:extLst>
          </p:cNvPr>
          <p:cNvPicPr>
            <a:picLocks noChangeAspect="1"/>
          </p:cNvPicPr>
          <p:nvPr/>
        </p:nvPicPr>
        <p:blipFill>
          <a:blip r:embed="rId3"/>
          <a:stretch>
            <a:fillRect/>
          </a:stretch>
        </p:blipFill>
        <p:spPr>
          <a:xfrm>
            <a:off x="10858527" y="122423"/>
            <a:ext cx="1207113" cy="1201016"/>
          </a:xfrm>
          <a:prstGeom prst="rect">
            <a:avLst/>
          </a:prstGeom>
        </p:spPr>
      </p:pic>
    </p:spTree>
    <p:extLst>
      <p:ext uri="{BB962C8B-B14F-4D97-AF65-F5344CB8AC3E}">
        <p14:creationId xmlns:p14="http://schemas.microsoft.com/office/powerpoint/2010/main" val="24020522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2A80869-4999-4CFC-A5BA-37FE2992E5FE}"/>
              </a:ext>
            </a:extLst>
          </p:cNvPr>
          <p:cNvSpPr txBox="1"/>
          <p:nvPr/>
        </p:nvSpPr>
        <p:spPr>
          <a:xfrm>
            <a:off x="220268" y="168076"/>
            <a:ext cx="6457257" cy="1323439"/>
          </a:xfrm>
          <a:prstGeom prst="rect">
            <a:avLst/>
          </a:prstGeom>
          <a:noFill/>
        </p:spPr>
        <p:txBody>
          <a:bodyPr wrap="square">
            <a:spAutoFit/>
          </a:bodyPr>
          <a:lstStyle/>
          <a:p>
            <a:pPr marL="0" marR="0" lvl="0" indent="0" algn="just" defTabSz="457200" rtl="0" eaLnBrk="1" fontAlgn="auto" latinLnBrk="0" hangingPunct="1">
              <a:lnSpc>
                <a:spcPct val="100000"/>
              </a:lnSpc>
              <a:spcBef>
                <a:spcPts val="0"/>
              </a:spcBef>
              <a:spcAft>
                <a:spcPts val="0"/>
              </a:spcAft>
              <a:buClrTx/>
              <a:buSzTx/>
              <a:buFontTx/>
              <a:buNone/>
              <a:tabLst/>
              <a:defRPr/>
            </a:pPr>
            <a:r>
              <a:rPr kumimoji="0" lang="en-US" sz="8000" b="1" i="0" u="none" strike="noStrike" kern="1200" cap="none" spc="0" normalizeH="0" baseline="0" noProof="0" dirty="0">
                <a:ln w="22225">
                  <a:solidFill>
                    <a:srgbClr val="92D050"/>
                  </a:solidFill>
                  <a:prstDash val="solid"/>
                </a:ln>
                <a:solidFill>
                  <a:schemeClr val="accent2">
                    <a:lumMod val="75000"/>
                  </a:schemeClr>
                </a:solidFill>
                <a:effectLst>
                  <a:outerShdw blurRad="60007" dist="200025" dir="15000000" sy="30000" kx="-1800000" algn="bl" rotWithShape="0">
                    <a:prstClr val="black">
                      <a:alpha val="32000"/>
                    </a:prstClr>
                  </a:outerShdw>
                  <a:reflection blurRad="6350" stA="60000" endA="900" endPos="58000" dir="5400000" sy="-100000" algn="bl" rotWithShape="0"/>
                </a:effectLst>
                <a:uLnTx/>
                <a:uFillTx/>
                <a:latin typeface="Times New Roman" panose="02020603050405020304" pitchFamily="18" charset="0"/>
                <a:ea typeface="+mn-ea"/>
                <a:cs typeface="Times New Roman" panose="02020603050405020304" pitchFamily="18" charset="0"/>
              </a:rPr>
              <a:t>FRONT END</a:t>
            </a:r>
            <a:endParaRPr kumimoji="0" lang="en-IN" sz="8000" b="0" i="0" u="none" strike="noStrike" kern="1200" cap="none" spc="0" normalizeH="0" baseline="0" noProof="0" dirty="0">
              <a:ln>
                <a:solidFill>
                  <a:srgbClr val="92D050"/>
                </a:solidFill>
              </a:ln>
              <a:solidFill>
                <a:schemeClr val="accent2">
                  <a:lumMod val="75000"/>
                </a:schemeClr>
              </a:solidFill>
              <a:effectLst>
                <a:reflection blurRad="6350" stA="60000" endA="900" endPos="58000" dir="5400000" sy="-100000" algn="bl" rotWithShape="0"/>
              </a:effectLst>
              <a:uLnTx/>
              <a:uFillTx/>
              <a:latin typeface="Trebuchet MS" panose="020B0603020202020204"/>
              <a:ea typeface="+mn-ea"/>
              <a:cs typeface="+mn-cs"/>
            </a:endParaRPr>
          </a:p>
        </p:txBody>
      </p:sp>
      <p:sp>
        <p:nvSpPr>
          <p:cNvPr id="5" name="TextBox 4">
            <a:extLst>
              <a:ext uri="{FF2B5EF4-FFF2-40B4-BE49-F238E27FC236}">
                <a16:creationId xmlns:a16="http://schemas.microsoft.com/office/drawing/2014/main" id="{3D038FC2-8D8A-48F3-AB3E-7532E7FCBCF6}"/>
              </a:ext>
            </a:extLst>
          </p:cNvPr>
          <p:cNvSpPr txBox="1"/>
          <p:nvPr/>
        </p:nvSpPr>
        <p:spPr>
          <a:xfrm>
            <a:off x="768170" y="2754883"/>
            <a:ext cx="6101860" cy="2677656"/>
          </a:xfrm>
          <a:prstGeom prst="rect">
            <a:avLst/>
          </a:prstGeom>
          <a:noFill/>
        </p:spPr>
        <p:txBody>
          <a:bodyPr wrap="square">
            <a:spAutoFit/>
          </a:bodyPr>
          <a:lstStyle/>
          <a:p>
            <a:pPr marL="342900" marR="0" lvl="0" indent="-342900" algn="just" defTabSz="457200" rtl="0" eaLnBrk="1" fontAlgn="auto" latinLnBrk="0" hangingPunct="1">
              <a:lnSpc>
                <a:spcPct val="100000"/>
              </a:lnSpc>
              <a:spcBef>
                <a:spcPts val="0"/>
              </a:spcBef>
              <a:spcAft>
                <a:spcPts val="0"/>
              </a:spcAft>
              <a:buClr>
                <a:schemeClr val="accent2">
                  <a:lumMod val="75000"/>
                </a:schemeClr>
              </a:buClr>
              <a:buSzTx/>
              <a:buFont typeface="Wingdings" panose="05000000000000000000" pitchFamily="2" charset="2"/>
              <a:buChar char="v"/>
              <a:tabLst/>
              <a:defRPr/>
            </a:pPr>
            <a:r>
              <a:rPr kumimoji="0" lang="en-IN" sz="2400" b="1" i="0" u="none" strike="noStrike" kern="1200" cap="none" spc="0" normalizeH="0" baseline="0" noProof="0" dirty="0">
                <a:ln>
                  <a:noFill/>
                </a:ln>
                <a:solidFill>
                  <a:srgbClr val="92D050"/>
                </a:solidFill>
                <a:effectLst/>
                <a:uLnTx/>
                <a:uFillTx/>
                <a:latin typeface="Microsoft JhengHei UI" panose="020B0604030504040204" pitchFamily="34" charset="-120"/>
                <a:ea typeface="Microsoft JhengHei UI" panose="020B0604030504040204" pitchFamily="34" charset="-120"/>
                <a:cs typeface="+mn-cs"/>
              </a:rPr>
              <a:t>As a multi-paradigm language, </a:t>
            </a:r>
            <a:r>
              <a:rPr kumimoji="0" lang="en-IN" sz="2400" b="1" i="0" u="none" strike="noStrike" kern="1200" cap="none" spc="0" normalizeH="0" baseline="0" noProof="0" dirty="0">
                <a:ln>
                  <a:noFill/>
                </a:ln>
                <a:solidFill>
                  <a:schemeClr val="accent2">
                    <a:lumMod val="75000"/>
                  </a:schemeClr>
                </a:solidFill>
                <a:effectLst/>
                <a:uLnTx/>
                <a:uFillTx/>
                <a:latin typeface="Microsoft JhengHei UI" panose="020B0604030504040204" pitchFamily="34" charset="-120"/>
                <a:ea typeface="Microsoft JhengHei UI" panose="020B0604030504040204" pitchFamily="34" charset="-120"/>
                <a:cs typeface="+mn-cs"/>
              </a:rPr>
              <a:t>JavaScript </a:t>
            </a:r>
            <a:r>
              <a:rPr kumimoji="0" lang="en-IN" sz="2400" b="1" i="0" u="none" strike="noStrike" kern="1200" cap="none" spc="0" normalizeH="0" baseline="0" noProof="0" dirty="0">
                <a:ln>
                  <a:noFill/>
                </a:ln>
                <a:solidFill>
                  <a:srgbClr val="92D050"/>
                </a:solidFill>
                <a:effectLst/>
                <a:uLnTx/>
                <a:uFillTx/>
                <a:latin typeface="Microsoft JhengHei UI" panose="020B0604030504040204" pitchFamily="34" charset="-120"/>
                <a:ea typeface="Microsoft JhengHei UI" panose="020B0604030504040204" pitchFamily="34" charset="-120"/>
                <a:cs typeface="+mn-cs"/>
              </a:rPr>
              <a:t>supports functional, and imperative programming styles. </a:t>
            </a:r>
          </a:p>
          <a:p>
            <a:pPr marL="342900" marR="0" lvl="0" indent="-342900" algn="just" defTabSz="457200" rtl="0" eaLnBrk="1" fontAlgn="auto" latinLnBrk="0" hangingPunct="1">
              <a:lnSpc>
                <a:spcPct val="100000"/>
              </a:lnSpc>
              <a:spcBef>
                <a:spcPts val="0"/>
              </a:spcBef>
              <a:spcAft>
                <a:spcPts val="0"/>
              </a:spcAft>
              <a:buClr>
                <a:schemeClr val="accent2">
                  <a:lumMod val="75000"/>
                </a:schemeClr>
              </a:buClr>
              <a:buSzTx/>
              <a:buFont typeface="Wingdings" panose="05000000000000000000" pitchFamily="2" charset="2"/>
              <a:buChar char="v"/>
              <a:tabLst/>
              <a:defRPr/>
            </a:pPr>
            <a:endParaRPr kumimoji="0" lang="en-IN" sz="2400" b="1" i="0" u="none" strike="noStrike" kern="1200" cap="none" spc="0" normalizeH="0" baseline="0" noProof="0" dirty="0">
              <a:ln>
                <a:noFill/>
              </a:ln>
              <a:solidFill>
                <a:srgbClr val="92D050"/>
              </a:solidFill>
              <a:effectLst/>
              <a:uLnTx/>
              <a:uFillTx/>
              <a:latin typeface="Microsoft JhengHei UI" panose="020B0604030504040204" pitchFamily="34" charset="-120"/>
              <a:ea typeface="Microsoft JhengHei UI" panose="020B0604030504040204" pitchFamily="34" charset="-120"/>
              <a:cs typeface="+mn-cs"/>
            </a:endParaRPr>
          </a:p>
          <a:p>
            <a:pPr marR="0" lvl="0" algn="just" defTabSz="457200" rtl="0" eaLnBrk="1" fontAlgn="auto" latinLnBrk="0" hangingPunct="1">
              <a:lnSpc>
                <a:spcPct val="100000"/>
              </a:lnSpc>
              <a:spcBef>
                <a:spcPts val="0"/>
              </a:spcBef>
              <a:spcAft>
                <a:spcPts val="0"/>
              </a:spcAft>
              <a:buClr>
                <a:schemeClr val="accent2">
                  <a:lumMod val="75000"/>
                </a:schemeClr>
              </a:buClr>
              <a:buSzTx/>
              <a:tabLst/>
              <a:defRPr/>
            </a:pPr>
            <a:endParaRPr kumimoji="0" lang="en-US" sz="2400" b="1" i="0" u="none" strike="noStrike" kern="1200" cap="none" spc="0" normalizeH="0" baseline="0" noProof="0" dirty="0">
              <a:ln>
                <a:noFill/>
              </a:ln>
              <a:solidFill>
                <a:srgbClr val="92D050"/>
              </a:solidFill>
              <a:effectLst/>
              <a:uLnTx/>
              <a:uFillTx/>
              <a:latin typeface="Microsoft JhengHei UI" panose="020B0604030504040204" pitchFamily="34" charset="-120"/>
              <a:ea typeface="Microsoft JhengHei UI" panose="020B0604030504040204" pitchFamily="34" charset="-120"/>
              <a:cs typeface="+mn-cs"/>
            </a:endParaRPr>
          </a:p>
          <a:p>
            <a:pPr marL="342900" marR="0" lvl="0" indent="-342900" algn="just" defTabSz="457200" rtl="0" eaLnBrk="1" fontAlgn="auto" latinLnBrk="0" hangingPunct="1">
              <a:lnSpc>
                <a:spcPct val="100000"/>
              </a:lnSpc>
              <a:spcBef>
                <a:spcPts val="0"/>
              </a:spcBef>
              <a:spcAft>
                <a:spcPts val="0"/>
              </a:spcAft>
              <a:buClr>
                <a:schemeClr val="accent2">
                  <a:lumMod val="75000"/>
                </a:schemeClr>
              </a:buClr>
              <a:buSzTx/>
              <a:buFont typeface="Wingdings" panose="05000000000000000000" pitchFamily="2" charset="2"/>
              <a:buChar char="v"/>
              <a:tabLst/>
              <a:defRPr/>
            </a:pPr>
            <a:r>
              <a:rPr kumimoji="0" lang="en-US" sz="2400" b="1" i="0" u="none" strike="noStrike" kern="1200" cap="none" spc="0" normalizeH="0" baseline="0" noProof="0" dirty="0">
                <a:ln>
                  <a:noFill/>
                </a:ln>
                <a:solidFill>
                  <a:schemeClr val="accent2">
                    <a:lumMod val="75000"/>
                  </a:schemeClr>
                </a:solidFill>
                <a:effectLst/>
                <a:uLnTx/>
                <a:uFillTx/>
                <a:latin typeface="Microsoft JhengHei UI" panose="020B0604030504040204" pitchFamily="34" charset="-120"/>
                <a:ea typeface="Microsoft JhengHei UI" panose="020B0604030504040204" pitchFamily="34" charset="-120"/>
                <a:cs typeface="+mn-cs"/>
              </a:rPr>
              <a:t>JavaScript</a:t>
            </a:r>
            <a:r>
              <a:rPr kumimoji="0" lang="en-US" sz="2400" b="1" i="0" u="none" strike="noStrike" kern="1200" cap="none" spc="0" normalizeH="0" baseline="0" noProof="0" dirty="0">
                <a:ln>
                  <a:noFill/>
                </a:ln>
                <a:solidFill>
                  <a:srgbClr val="92D050"/>
                </a:solidFill>
                <a:effectLst/>
                <a:uLnTx/>
                <a:uFillTx/>
                <a:latin typeface="Microsoft JhengHei UI" panose="020B0604030504040204" pitchFamily="34" charset="-120"/>
                <a:ea typeface="Microsoft JhengHei UI" panose="020B0604030504040204" pitchFamily="34" charset="-120"/>
                <a:cs typeface="+mn-cs"/>
              </a:rPr>
              <a:t> is high-level, often just-in-time compiled, and multi-paradigm. </a:t>
            </a:r>
            <a:endParaRPr kumimoji="0" lang="en-IN" sz="2400" b="1" i="0" u="none" strike="noStrike" kern="1200" cap="none" spc="0" normalizeH="0" baseline="0" noProof="0" dirty="0">
              <a:ln>
                <a:noFill/>
              </a:ln>
              <a:solidFill>
                <a:srgbClr val="92D050"/>
              </a:solidFill>
              <a:effectLst/>
              <a:uLnTx/>
              <a:uFillTx/>
              <a:latin typeface="Microsoft JhengHei UI" panose="020B0604030504040204" pitchFamily="34" charset="-120"/>
              <a:ea typeface="Microsoft JhengHei UI" panose="020B0604030504040204" pitchFamily="34" charset="-120"/>
              <a:cs typeface="+mn-cs"/>
            </a:endParaRPr>
          </a:p>
        </p:txBody>
      </p:sp>
      <p:pic>
        <p:nvPicPr>
          <p:cNvPr id="7" name="Content Placeholder 3">
            <a:extLst>
              <a:ext uri="{FF2B5EF4-FFF2-40B4-BE49-F238E27FC236}">
                <a16:creationId xmlns:a16="http://schemas.microsoft.com/office/drawing/2014/main" id="{0C5C822E-8986-4B4A-9BDA-4C6D1BA95A1F}"/>
              </a:ext>
            </a:extLst>
          </p:cNvPr>
          <p:cNvPicPr>
            <a:picLocks noChangeAspect="1"/>
          </p:cNvPicPr>
          <p:nvPr/>
        </p:nvPicPr>
        <p:blipFill rotWithShape="1">
          <a:blip r:embed="rId2"/>
          <a:srcRect l="67318" t="-2349" r="12425" b="-1"/>
          <a:stretch/>
        </p:blipFill>
        <p:spPr>
          <a:xfrm>
            <a:off x="7628021" y="2251647"/>
            <a:ext cx="2208993" cy="2354705"/>
          </a:xfrm>
          <a:prstGeom prst="roundRect">
            <a:avLst>
              <a:gd name="adj" fmla="val 4167"/>
            </a:avLst>
          </a:prstGeom>
          <a:solidFill>
            <a:srgbClr val="FFFFFF"/>
          </a:solidFill>
          <a:ln w="76200" cap="sq">
            <a:solidFill>
              <a:schemeClr val="accent2">
                <a:lumMod val="75000"/>
              </a:schemeClr>
            </a:solidFill>
            <a:miter lim="800000"/>
          </a:ln>
          <a:effectLst>
            <a:reflection blurRad="12700" stA="33000" endPos="28000" dist="5000" dir="5400000" sy="-100000" algn="bl" rotWithShape="0"/>
          </a:effectLst>
          <a:scene3d>
            <a:camera prst="orthographicFront"/>
            <a:lightRig rig="threePt" dir="t">
              <a:rot lat="0" lon="0" rev="2700000"/>
            </a:lightRig>
          </a:scene3d>
          <a:sp3d contourW="6350">
            <a:bevelT h="38100"/>
            <a:contourClr>
              <a:srgbClr val="C0C0C0"/>
            </a:contourClr>
          </a:sp3d>
        </p:spPr>
      </p:pic>
      <p:pic>
        <p:nvPicPr>
          <p:cNvPr id="8" name="Picture 7">
            <a:extLst>
              <a:ext uri="{FF2B5EF4-FFF2-40B4-BE49-F238E27FC236}">
                <a16:creationId xmlns:a16="http://schemas.microsoft.com/office/drawing/2014/main" id="{42E976CD-0DEB-4E35-8132-A58A14B3FC9B}"/>
              </a:ext>
            </a:extLst>
          </p:cNvPr>
          <p:cNvPicPr>
            <a:picLocks noChangeAspect="1"/>
          </p:cNvPicPr>
          <p:nvPr/>
        </p:nvPicPr>
        <p:blipFill>
          <a:blip r:embed="rId3"/>
          <a:stretch>
            <a:fillRect/>
          </a:stretch>
        </p:blipFill>
        <p:spPr>
          <a:xfrm>
            <a:off x="10870559" y="168076"/>
            <a:ext cx="1207113" cy="1201016"/>
          </a:xfrm>
          <a:prstGeom prst="rect">
            <a:avLst/>
          </a:prstGeom>
        </p:spPr>
      </p:pic>
    </p:spTree>
    <p:extLst>
      <p:ext uri="{BB962C8B-B14F-4D97-AF65-F5344CB8AC3E}">
        <p14:creationId xmlns:p14="http://schemas.microsoft.com/office/powerpoint/2010/main" val="1106500725"/>
      </p:ext>
    </p:extLst>
  </p:cSld>
  <p:clrMapOvr>
    <a:masterClrMapping/>
  </p:clrMapOvr>
</p:sld>
</file>

<file path=ppt/theme/theme1.xml><?xml version="1.0" encoding="utf-8"?>
<a:theme xmlns:a="http://schemas.openxmlformats.org/drawingml/2006/main" name="Facet">
  <a:themeElements>
    <a:clrScheme name="Custom 1">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00B0F0"/>
      </a:accent6>
      <a:hlink>
        <a:srgbClr val="22FFFF"/>
      </a:hlink>
      <a:folHlink>
        <a:srgbClr val="9BF3FD"/>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8C59B386-999D-4CB6-B907-9F3997C027CC}"/>
    </a:ext>
  </a:extLst>
</a:theme>
</file>

<file path=docProps/app.xml><?xml version="1.0" encoding="utf-8"?>
<Properties xmlns="http://schemas.openxmlformats.org/officeDocument/2006/extended-properties" xmlns:vt="http://schemas.openxmlformats.org/officeDocument/2006/docPropsVTypes">
  <Template>Facet</Template>
  <TotalTime>1190</TotalTime>
  <Words>641</Words>
  <Application>Microsoft Office PowerPoint</Application>
  <PresentationFormat>Widescreen</PresentationFormat>
  <Paragraphs>108</Paragraphs>
  <Slides>25</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25</vt:i4>
      </vt:variant>
    </vt:vector>
  </HeadingPairs>
  <TitlesOfParts>
    <vt:vector size="35" baseType="lpstr">
      <vt:lpstr>Microsoft JhengHei</vt:lpstr>
      <vt:lpstr>Microsoft JhengHei UI</vt:lpstr>
      <vt:lpstr>Arial</vt:lpstr>
      <vt:lpstr>Bahnschrift Light SemiCondensed</vt:lpstr>
      <vt:lpstr>Century Gothic</vt:lpstr>
      <vt:lpstr>Times New Roman</vt:lpstr>
      <vt:lpstr>Trebuchet MS</vt:lpstr>
      <vt:lpstr>Wingdings</vt:lpstr>
      <vt:lpstr>Wingdings 3</vt:lpstr>
      <vt:lpstr>Facet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Sanchita Arora</dc:creator>
  <cp:lastModifiedBy>AMAN KUMAR JHA</cp:lastModifiedBy>
  <cp:revision>56</cp:revision>
  <dcterms:created xsi:type="dcterms:W3CDTF">2021-07-12T09:56:29Z</dcterms:created>
  <dcterms:modified xsi:type="dcterms:W3CDTF">2021-07-18T19:40:37Z</dcterms:modified>
</cp:coreProperties>
</file>